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4" r:id="rId7"/>
    <p:sldId id="269" r:id="rId8"/>
    <p:sldId id="265" r:id="rId9"/>
    <p:sldId id="287" r:id="rId10"/>
    <p:sldId id="325" r:id="rId11"/>
    <p:sldId id="272" r:id="rId12"/>
    <p:sldId id="274" r:id="rId13"/>
    <p:sldId id="275" r:id="rId14"/>
    <p:sldId id="271" r:id="rId15"/>
    <p:sldId id="277" r:id="rId16"/>
    <p:sldId id="288" r:id="rId17"/>
    <p:sldId id="276"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6" r:id="rId54"/>
    <p:sldId id="327" r:id="rId55"/>
    <p:sldId id="329" r:id="rId56"/>
    <p:sldId id="281" r:id="rId57"/>
    <p:sldId id="282" r:id="rId58"/>
    <p:sldId id="273" r:id="rId59"/>
    <p:sldId id="283" r:id="rId60"/>
    <p:sldId id="263" r:id="rId61"/>
    <p:sldId id="331" r:id="rId6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F2B4A-43D3-CC55-E373-DB4C339EF4B2}" v="746" dt="2022-10-03T12:14:48.794"/>
    <p1510:client id="{06C1565D-2DFA-7720-9A41-D3FC434A0461}" v="227" dt="2023-01-08T14:50:29.028"/>
    <p1510:client id="{1CFE0ACA-0074-0ACE-2682-5777F8BB4C8D}" v="7" dt="2023-01-07T17:29:22.312"/>
    <p1510:client id="{221CA93E-0EAE-48EA-B502-FEEA5752BC03}" v="4" dt="2023-01-29T14:19:29.521"/>
    <p1510:client id="{2B0850B9-093A-4356-B487-58C47726ADF9}" v="895" dt="2023-01-11T17:50:57.939"/>
    <p1510:client id="{439AF283-96FD-58AE-578E-A9FB8A54C611}" v="1831" dt="2023-01-29T18:02:22.476"/>
    <p1510:client id="{44CEB8C9-52AE-AC0C-30BD-54C7AFC65422}" v="1230" dt="2023-01-08T14:39:25.784"/>
    <p1510:client id="{480813DE-AF59-5A22-3012-4A2D71A8EEB3}" v="15" dt="2022-11-27T16:16:02.575"/>
    <p1510:client id="{4ABFA21C-DBD7-0239-3F06-56A6A6DFB77D}" v="880" dt="2022-09-30T17:07:30.373"/>
    <p1510:client id="{5A9BC3FD-6E18-4380-8549-27DD410A8796}" v="87" dt="2022-09-29T20:34:42.177"/>
    <p1510:client id="{5D32DE13-BBE0-C7DE-4E52-D5B518876A60}" v="4" dt="2022-10-17T12:55:47.759"/>
    <p1510:client id="{5DE1F84A-13B3-D597-C48C-04728AD88CC0}" v="663" dt="2023-01-29T22:28:59.286"/>
    <p1510:client id="{643E65C7-B9F9-4F86-D874-0924BCB030A6}" v="105" dt="2023-01-29T14:47:45.903"/>
    <p1510:client id="{767FEAC0-BD0F-0FB0-5F9B-CF509815E277}" v="2" dt="2022-10-17T12:52:53.628"/>
    <p1510:client id="{7CBD8E41-C82A-A3E6-3AFF-A9A7D7E5EDD6}" v="14" dt="2022-10-26T20:11:53.582"/>
    <p1510:client id="{9A25A406-8DE5-7687-CEDA-D7188A81CA57}" v="1" dt="2022-09-30T13:00:07.097"/>
    <p1510:client id="{BD3C8EB8-DBE9-0038-6D84-0B220FCCF4F9}" v="16" dt="2022-10-27T09:01:48.763"/>
    <p1510:client id="{C7269586-CF33-31A6-5C42-FF8DCA7917AC}" v="228" dt="2022-10-03T14:39:45.165"/>
    <p1510:client id="{CD1FE862-D7CE-DAD2-2B50-72B3A94DF4D9}" v="246" dt="2023-02-02T22:46:26.158"/>
    <p1510:client id="{CE0E7F12-0732-65BA-4B56-1C99EB3A16B8}" v="5" dt="2022-09-30T13:17:54.558"/>
    <p1510:client id="{D199846E-5EEF-0EB4-181F-277700DD8773}" v="348" dt="2022-10-04T20:42:08.168"/>
    <p1510:client id="{DCB3701D-4A89-4040-A86F-D457D3999216}" v="586" dt="2022-09-29T20:16:39.298"/>
    <p1510:client id="{DEBF2AD7-8A8B-193A-E5BF-9975CE581650}" v="185" dt="2022-12-05T10:40:55.658"/>
    <p1510:client id="{E18292E2-B43B-9B87-9C95-4F3C9768853C}" v="5" dt="2022-10-27T09:13:03.466"/>
    <p1510:client id="{EB26E3BD-5117-CC7F-F5AE-D3B76ADF8A6D}" v="14" dt="2023-01-30T20:24:05.729"/>
    <p1510:client id="{F3EECD4D-BA1B-9CD3-C5B8-3C1853C1F9BA}" v="19" dt="2022-09-30T12:59:25.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7" d="100"/>
          <a:sy n="67" d="100"/>
        </p:scale>
        <p:origin x="4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YBOCUS Nazia" userId="S::nazia.allybocus.auditeur@lecnam.net::8a33a641-61ee-4e62-b7cd-24f38e2227db" providerId="AD" clId="Web-{EB26E3BD-5117-CC7F-F5AE-D3B76ADF8A6D}"/>
    <pc:docChg chg="addSld delSld modSld">
      <pc:chgData name="ALLYBOCUS Nazia" userId="S::nazia.allybocus.auditeur@lecnam.net::8a33a641-61ee-4e62-b7cd-24f38e2227db" providerId="AD" clId="Web-{EB26E3BD-5117-CC7F-F5AE-D3B76ADF8A6D}" dt="2023-01-30T20:24:05.729" v="10"/>
      <pc:docMkLst>
        <pc:docMk/>
      </pc:docMkLst>
      <pc:sldChg chg="modSp">
        <pc:chgData name="ALLYBOCUS Nazia" userId="S::nazia.allybocus.auditeur@lecnam.net::8a33a641-61ee-4e62-b7cd-24f38e2227db" providerId="AD" clId="Web-{EB26E3BD-5117-CC7F-F5AE-D3B76ADF8A6D}" dt="2023-01-30T20:23:10.272" v="5" actId="20577"/>
        <pc:sldMkLst>
          <pc:docMk/>
          <pc:sldMk cId="3402146820" sldId="263"/>
        </pc:sldMkLst>
        <pc:spChg chg="mod">
          <ac:chgData name="ALLYBOCUS Nazia" userId="S::nazia.allybocus.auditeur@lecnam.net::8a33a641-61ee-4e62-b7cd-24f38e2227db" providerId="AD" clId="Web-{EB26E3BD-5117-CC7F-F5AE-D3B76ADF8A6D}" dt="2023-01-30T20:23:10.272" v="5" actId="20577"/>
          <ac:spMkLst>
            <pc:docMk/>
            <pc:sldMk cId="3402146820" sldId="263"/>
            <ac:spMk id="2" creationId="{C308432A-CD3B-37EB-EF01-9408DE3C9C23}"/>
          </ac:spMkLst>
        </pc:spChg>
        <pc:spChg chg="mod">
          <ac:chgData name="ALLYBOCUS Nazia" userId="S::nazia.allybocus.auditeur@lecnam.net::8a33a641-61ee-4e62-b7cd-24f38e2227db" providerId="AD" clId="Web-{EB26E3BD-5117-CC7F-F5AE-D3B76ADF8A6D}" dt="2023-01-30T20:20:30.870" v="3" actId="20577"/>
          <ac:spMkLst>
            <pc:docMk/>
            <pc:sldMk cId="3402146820" sldId="263"/>
            <ac:spMk id="3" creationId="{8FB54C45-024B-F8DE-93A6-B371A7F45B40}"/>
          </ac:spMkLst>
        </pc:spChg>
      </pc:sldChg>
      <pc:sldChg chg="del">
        <pc:chgData name="ALLYBOCUS Nazia" userId="S::nazia.allybocus.auditeur@lecnam.net::8a33a641-61ee-4e62-b7cd-24f38e2227db" providerId="AD" clId="Web-{EB26E3BD-5117-CC7F-F5AE-D3B76ADF8A6D}" dt="2023-01-30T20:24:05.729" v="10"/>
        <pc:sldMkLst>
          <pc:docMk/>
          <pc:sldMk cId="561235106" sldId="266"/>
        </pc:sldMkLst>
      </pc:sldChg>
      <pc:sldChg chg="modSp">
        <pc:chgData name="ALLYBOCUS Nazia" userId="S::nazia.allybocus.auditeur@lecnam.net::8a33a641-61ee-4e62-b7cd-24f38e2227db" providerId="AD" clId="Web-{EB26E3BD-5117-CC7F-F5AE-D3B76ADF8A6D}" dt="2023-01-30T20:23:27.570" v="6" actId="1076"/>
        <pc:sldMkLst>
          <pc:docMk/>
          <pc:sldMk cId="3777166628" sldId="283"/>
        </pc:sldMkLst>
        <pc:picChg chg="mod">
          <ac:chgData name="ALLYBOCUS Nazia" userId="S::nazia.allybocus.auditeur@lecnam.net::8a33a641-61ee-4e62-b7cd-24f38e2227db" providerId="AD" clId="Web-{EB26E3BD-5117-CC7F-F5AE-D3B76ADF8A6D}" dt="2023-01-30T20:23:27.570" v="6" actId="1076"/>
          <ac:picMkLst>
            <pc:docMk/>
            <pc:sldMk cId="3777166628" sldId="283"/>
            <ac:picMk id="2" creationId="{99939480-F467-6C22-4ACA-1D83DB561B09}"/>
          </ac:picMkLst>
        </pc:picChg>
      </pc:sldChg>
      <pc:sldChg chg="add del replId">
        <pc:chgData name="ALLYBOCUS Nazia" userId="S::nazia.allybocus.auditeur@lecnam.net::8a33a641-61ee-4e62-b7cd-24f38e2227db" providerId="AD" clId="Web-{EB26E3BD-5117-CC7F-F5AE-D3B76ADF8A6D}" dt="2023-01-30T20:24:02.557" v="9"/>
        <pc:sldMkLst>
          <pc:docMk/>
          <pc:sldMk cId="848266676" sldId="324"/>
        </pc:sldMkLst>
      </pc:sldChg>
      <pc:sldChg chg="add">
        <pc:chgData name="ALLYBOCUS Nazia" userId="S::nazia.allybocus.auditeur@lecnam.net::8a33a641-61ee-4e62-b7cd-24f38e2227db" providerId="AD" clId="Web-{EB26E3BD-5117-CC7F-F5AE-D3B76ADF8A6D}" dt="2023-01-30T20:24:00.432" v="8"/>
        <pc:sldMkLst>
          <pc:docMk/>
          <pc:sldMk cId="3250163524" sldId="325"/>
        </pc:sldMkLst>
      </pc:sldChg>
    </pc:docChg>
  </pc:docChgLst>
  <pc:docChgLst>
    <pc:chgData name="ALLYBOCUS Nazia" userId="S::nazia.allybocus.auditeur@lecnam.net::8a33a641-61ee-4e62-b7cd-24f38e2227db" providerId="AD" clId="Web-{439AF283-96FD-58AE-578E-A9FB8A54C611}"/>
    <pc:docChg chg="addSld delSld modSld">
      <pc:chgData name="ALLYBOCUS Nazia" userId="S::nazia.allybocus.auditeur@lecnam.net::8a33a641-61ee-4e62-b7cd-24f38e2227db" providerId="AD" clId="Web-{439AF283-96FD-58AE-578E-A9FB8A54C611}" dt="2023-01-29T18:02:22.273" v="1148" actId="20577"/>
      <pc:docMkLst>
        <pc:docMk/>
      </pc:docMkLst>
      <pc:sldChg chg="modSp">
        <pc:chgData name="ALLYBOCUS Nazia" userId="S::nazia.allybocus.auditeur@lecnam.net::8a33a641-61ee-4e62-b7cd-24f38e2227db" providerId="AD" clId="Web-{439AF283-96FD-58AE-578E-A9FB8A54C611}" dt="2023-01-29T14:51:26.260" v="5" actId="20577"/>
        <pc:sldMkLst>
          <pc:docMk/>
          <pc:sldMk cId="3732965982" sldId="257"/>
        </pc:sldMkLst>
        <pc:spChg chg="mod">
          <ac:chgData name="ALLYBOCUS Nazia" userId="S::nazia.allybocus.auditeur@lecnam.net::8a33a641-61ee-4e62-b7cd-24f38e2227db" providerId="AD" clId="Web-{439AF283-96FD-58AE-578E-A9FB8A54C611}" dt="2023-01-29T14:51:26.260" v="5" actId="20577"/>
          <ac:spMkLst>
            <pc:docMk/>
            <pc:sldMk cId="3732965982" sldId="257"/>
            <ac:spMk id="3" creationId="{9044AED7-778C-CF7A-968B-B9CF9DCF0A42}"/>
          </ac:spMkLst>
        </pc:spChg>
      </pc:sldChg>
      <pc:sldChg chg="addSp delSp modSp">
        <pc:chgData name="ALLYBOCUS Nazia" userId="S::nazia.allybocus.auditeur@lecnam.net::8a33a641-61ee-4e62-b7cd-24f38e2227db" providerId="AD" clId="Web-{439AF283-96FD-58AE-578E-A9FB8A54C611}" dt="2023-01-29T16:23:12.024" v="57" actId="1076"/>
        <pc:sldMkLst>
          <pc:docMk/>
          <pc:sldMk cId="2310313332" sldId="274"/>
        </pc:sldMkLst>
        <pc:spChg chg="mod">
          <ac:chgData name="ALLYBOCUS Nazia" userId="S::nazia.allybocus.auditeur@lecnam.net::8a33a641-61ee-4e62-b7cd-24f38e2227db" providerId="AD" clId="Web-{439AF283-96FD-58AE-578E-A9FB8A54C611}" dt="2023-01-29T16:19:34.016" v="7" actId="20577"/>
          <ac:spMkLst>
            <pc:docMk/>
            <pc:sldMk cId="2310313332" sldId="274"/>
            <ac:spMk id="6" creationId="{E2CD686E-2F53-E901-61E0-FF87E6C34980}"/>
          </ac:spMkLst>
        </pc:spChg>
        <pc:spChg chg="mod">
          <ac:chgData name="ALLYBOCUS Nazia" userId="S::nazia.allybocus.auditeur@lecnam.net::8a33a641-61ee-4e62-b7cd-24f38e2227db" providerId="AD" clId="Web-{439AF283-96FD-58AE-578E-A9FB8A54C611}" dt="2023-01-29T16:23:09.180" v="56" actId="14100"/>
          <ac:spMkLst>
            <pc:docMk/>
            <pc:sldMk cId="2310313332" sldId="274"/>
            <ac:spMk id="7" creationId="{9A68FD4A-9E87-6658-D9EF-E8307015C963}"/>
          </ac:spMkLst>
        </pc:spChg>
        <pc:picChg chg="del">
          <ac:chgData name="ALLYBOCUS Nazia" userId="S::nazia.allybocus.auditeur@lecnam.net::8a33a641-61ee-4e62-b7cd-24f38e2227db" providerId="AD" clId="Web-{439AF283-96FD-58AE-578E-A9FB8A54C611}" dt="2023-01-29T16:19:35.110" v="8"/>
          <ac:picMkLst>
            <pc:docMk/>
            <pc:sldMk cId="2310313332" sldId="274"/>
            <ac:picMk id="2" creationId="{C2E6AD82-7F4C-AB16-9D48-586DAE4C2466}"/>
          </ac:picMkLst>
        </pc:picChg>
        <pc:picChg chg="add mod">
          <ac:chgData name="ALLYBOCUS Nazia" userId="S::nazia.allybocus.auditeur@lecnam.net::8a33a641-61ee-4e62-b7cd-24f38e2227db" providerId="AD" clId="Web-{439AF283-96FD-58AE-578E-A9FB8A54C611}" dt="2023-01-29T16:23:12.024" v="57" actId="1076"/>
          <ac:picMkLst>
            <pc:docMk/>
            <pc:sldMk cId="2310313332" sldId="274"/>
            <ac:picMk id="4" creationId="{2F09DF51-E5D3-0582-28D9-5B51F7A70B4A}"/>
          </ac:picMkLst>
        </pc:picChg>
      </pc:sldChg>
      <pc:sldChg chg="modSp">
        <pc:chgData name="ALLYBOCUS Nazia" userId="S::nazia.allybocus.auditeur@lecnam.net::8a33a641-61ee-4e62-b7cd-24f38e2227db" providerId="AD" clId="Web-{439AF283-96FD-58AE-578E-A9FB8A54C611}" dt="2023-01-29T17:46:24.113" v="966" actId="20577"/>
        <pc:sldMkLst>
          <pc:docMk/>
          <pc:sldMk cId="107429492" sldId="275"/>
        </pc:sldMkLst>
        <pc:spChg chg="mod">
          <ac:chgData name="ALLYBOCUS Nazia" userId="S::nazia.allybocus.auditeur@lecnam.net::8a33a641-61ee-4e62-b7cd-24f38e2227db" providerId="AD" clId="Web-{439AF283-96FD-58AE-578E-A9FB8A54C611}" dt="2023-01-29T17:46:08.972" v="962" actId="20577"/>
          <ac:spMkLst>
            <pc:docMk/>
            <pc:sldMk cId="107429492" sldId="275"/>
            <ac:spMk id="6" creationId="{E2CD686E-2F53-E901-61E0-FF87E6C34980}"/>
          </ac:spMkLst>
        </pc:spChg>
        <pc:spChg chg="mod">
          <ac:chgData name="ALLYBOCUS Nazia" userId="S::nazia.allybocus.auditeur@lecnam.net::8a33a641-61ee-4e62-b7cd-24f38e2227db" providerId="AD" clId="Web-{439AF283-96FD-58AE-578E-A9FB8A54C611}" dt="2023-01-29T17:46:24.113" v="966" actId="20577"/>
          <ac:spMkLst>
            <pc:docMk/>
            <pc:sldMk cId="107429492" sldId="275"/>
            <ac:spMk id="7" creationId="{9A68FD4A-9E87-6658-D9EF-E8307015C963}"/>
          </ac:spMkLst>
        </pc:spChg>
      </pc:sldChg>
      <pc:sldChg chg="modSp">
        <pc:chgData name="ALLYBOCUS Nazia" userId="S::nazia.allybocus.auditeur@lecnam.net::8a33a641-61ee-4e62-b7cd-24f38e2227db" providerId="AD" clId="Web-{439AF283-96FD-58AE-578E-A9FB8A54C611}" dt="2023-01-29T16:50:01.196" v="459" actId="20577"/>
        <pc:sldMkLst>
          <pc:docMk/>
          <pc:sldMk cId="3013944457" sldId="276"/>
        </pc:sldMkLst>
        <pc:spChg chg="mod">
          <ac:chgData name="ALLYBOCUS Nazia" userId="S::nazia.allybocus.auditeur@lecnam.net::8a33a641-61ee-4e62-b7cd-24f38e2227db" providerId="AD" clId="Web-{439AF283-96FD-58AE-578E-A9FB8A54C611}" dt="2023-01-29T16:50:01.196" v="459" actId="20577"/>
          <ac:spMkLst>
            <pc:docMk/>
            <pc:sldMk cId="3013944457" sldId="276"/>
            <ac:spMk id="4" creationId="{F08B4A33-28A0-0B83-D2A5-07984D753B15}"/>
          </ac:spMkLst>
        </pc:spChg>
        <pc:spChg chg="mod">
          <ac:chgData name="ALLYBOCUS Nazia" userId="S::nazia.allybocus.auditeur@lecnam.net::8a33a641-61ee-4e62-b7cd-24f38e2227db" providerId="AD" clId="Web-{439AF283-96FD-58AE-578E-A9FB8A54C611}" dt="2023-01-29T16:47:51.812" v="392" actId="20577"/>
          <ac:spMkLst>
            <pc:docMk/>
            <pc:sldMk cId="3013944457" sldId="276"/>
            <ac:spMk id="6" creationId="{E2CD686E-2F53-E901-61E0-FF87E6C34980}"/>
          </ac:spMkLst>
        </pc:spChg>
      </pc:sldChg>
      <pc:sldChg chg="addSp delSp modSp">
        <pc:chgData name="ALLYBOCUS Nazia" userId="S::nazia.allybocus.auditeur@lecnam.net::8a33a641-61ee-4e62-b7cd-24f38e2227db" providerId="AD" clId="Web-{439AF283-96FD-58AE-578E-A9FB8A54C611}" dt="2023-01-29T16:32:13.512" v="161" actId="20577"/>
        <pc:sldMkLst>
          <pc:docMk/>
          <pc:sldMk cId="430520908" sldId="277"/>
        </pc:sldMkLst>
        <pc:spChg chg="add del mod">
          <ac:chgData name="ALLYBOCUS Nazia" userId="S::nazia.allybocus.auditeur@lecnam.net::8a33a641-61ee-4e62-b7cd-24f38e2227db" providerId="AD" clId="Web-{439AF283-96FD-58AE-578E-A9FB8A54C611}" dt="2023-01-29T16:32:08.497" v="158" actId="20577"/>
          <ac:spMkLst>
            <pc:docMk/>
            <pc:sldMk cId="430520908" sldId="277"/>
            <ac:spMk id="4" creationId="{F08B4A33-28A0-0B83-D2A5-07984D753B15}"/>
          </ac:spMkLst>
        </pc:spChg>
        <pc:spChg chg="mod">
          <ac:chgData name="ALLYBOCUS Nazia" userId="S::nazia.allybocus.auditeur@lecnam.net::8a33a641-61ee-4e62-b7cd-24f38e2227db" providerId="AD" clId="Web-{439AF283-96FD-58AE-578E-A9FB8A54C611}" dt="2023-01-29T16:32:13.512" v="161" actId="20577"/>
          <ac:spMkLst>
            <pc:docMk/>
            <pc:sldMk cId="430520908" sldId="277"/>
            <ac:spMk id="6" creationId="{E2CD686E-2F53-E901-61E0-FF87E6C34980}"/>
          </ac:spMkLst>
        </pc:spChg>
      </pc:sldChg>
      <pc:sldChg chg="del">
        <pc:chgData name="ALLYBOCUS Nazia" userId="S::nazia.allybocus.auditeur@lecnam.net::8a33a641-61ee-4e62-b7cd-24f38e2227db" providerId="AD" clId="Web-{439AF283-96FD-58AE-578E-A9FB8A54C611}" dt="2023-01-29T17:16:17.349" v="903"/>
        <pc:sldMkLst>
          <pc:docMk/>
          <pc:sldMk cId="1375607077" sldId="278"/>
        </pc:sldMkLst>
      </pc:sldChg>
      <pc:sldChg chg="delSp modSp">
        <pc:chgData name="ALLYBOCUS Nazia" userId="S::nazia.allybocus.auditeur@lecnam.net::8a33a641-61ee-4e62-b7cd-24f38e2227db" providerId="AD" clId="Web-{439AF283-96FD-58AE-578E-A9FB8A54C611}" dt="2023-01-29T17:41:29.884" v="929" actId="20577"/>
        <pc:sldMkLst>
          <pc:docMk/>
          <pc:sldMk cId="3833802871" sldId="281"/>
        </pc:sldMkLst>
        <pc:spChg chg="mod">
          <ac:chgData name="ALLYBOCUS Nazia" userId="S::nazia.allybocus.auditeur@lecnam.net::8a33a641-61ee-4e62-b7cd-24f38e2227db" providerId="AD" clId="Web-{439AF283-96FD-58AE-578E-A9FB8A54C611}" dt="2023-01-29T17:41:29.884" v="929" actId="20577"/>
          <ac:spMkLst>
            <pc:docMk/>
            <pc:sldMk cId="3833802871" sldId="281"/>
            <ac:spMk id="7" creationId="{E27D6B5E-76B6-CFE5-8594-F1946CB08C98}"/>
          </ac:spMkLst>
        </pc:spChg>
        <pc:graphicFrameChg chg="mod">
          <ac:chgData name="ALLYBOCUS Nazia" userId="S::nazia.allybocus.auditeur@lecnam.net::8a33a641-61ee-4e62-b7cd-24f38e2227db" providerId="AD" clId="Web-{439AF283-96FD-58AE-578E-A9FB8A54C611}" dt="2023-01-29T17:39:46.395" v="906" actId="1076"/>
          <ac:graphicFrameMkLst>
            <pc:docMk/>
            <pc:sldMk cId="3833802871" sldId="281"/>
            <ac:graphicFrameMk id="3" creationId="{44EB0E23-4A75-1162-3074-902389CC2443}"/>
          </ac:graphicFrameMkLst>
        </pc:graphicFrameChg>
        <pc:picChg chg="del">
          <ac:chgData name="ALLYBOCUS Nazia" userId="S::nazia.allybocus.auditeur@lecnam.net::8a33a641-61ee-4e62-b7cd-24f38e2227db" providerId="AD" clId="Web-{439AF283-96FD-58AE-578E-A9FB8A54C611}" dt="2023-01-29T17:39:43.645" v="905"/>
          <ac:picMkLst>
            <pc:docMk/>
            <pc:sldMk cId="3833802871" sldId="281"/>
            <ac:picMk id="2" creationId="{031A3733-752F-9DCE-AFDF-E1659BAF3C50}"/>
          </ac:picMkLst>
        </pc:picChg>
      </pc:sldChg>
      <pc:sldChg chg="modSp">
        <pc:chgData name="ALLYBOCUS Nazia" userId="S::nazia.allybocus.auditeur@lecnam.net::8a33a641-61ee-4e62-b7cd-24f38e2227db" providerId="AD" clId="Web-{439AF283-96FD-58AE-578E-A9FB8A54C611}" dt="2023-01-29T17:41:45.728" v="931" actId="20577"/>
        <pc:sldMkLst>
          <pc:docMk/>
          <pc:sldMk cId="4253677486" sldId="285"/>
        </pc:sldMkLst>
        <pc:spChg chg="mod">
          <ac:chgData name="ALLYBOCUS Nazia" userId="S::nazia.allybocus.auditeur@lecnam.net::8a33a641-61ee-4e62-b7cd-24f38e2227db" providerId="AD" clId="Web-{439AF283-96FD-58AE-578E-A9FB8A54C611}" dt="2023-01-29T17:41:45.728" v="931" actId="20577"/>
          <ac:spMkLst>
            <pc:docMk/>
            <pc:sldMk cId="4253677486" sldId="285"/>
            <ac:spMk id="7" creationId="{9A68FD4A-9E87-6658-D9EF-E8307015C963}"/>
          </ac:spMkLst>
        </pc:spChg>
      </pc:sldChg>
      <pc:sldChg chg="modSp add replId">
        <pc:chgData name="ALLYBOCUS Nazia" userId="S::nazia.allybocus.auditeur@lecnam.net::8a33a641-61ee-4e62-b7cd-24f38e2227db" providerId="AD" clId="Web-{439AF283-96FD-58AE-578E-A9FB8A54C611}" dt="2023-01-29T16:36:54.678" v="274" actId="20577"/>
        <pc:sldMkLst>
          <pc:docMk/>
          <pc:sldMk cId="2354486032" sldId="288"/>
        </pc:sldMkLst>
        <pc:spChg chg="mod">
          <ac:chgData name="ALLYBOCUS Nazia" userId="S::nazia.allybocus.auditeur@lecnam.net::8a33a641-61ee-4e62-b7cd-24f38e2227db" providerId="AD" clId="Web-{439AF283-96FD-58AE-578E-A9FB8A54C611}" dt="2023-01-29T16:36:54.678" v="274" actId="20577"/>
          <ac:spMkLst>
            <pc:docMk/>
            <pc:sldMk cId="2354486032" sldId="288"/>
            <ac:spMk id="4" creationId="{F08B4A33-28A0-0B83-D2A5-07984D753B15}"/>
          </ac:spMkLst>
        </pc:spChg>
      </pc:sldChg>
      <pc:sldChg chg="modSp add replId">
        <pc:chgData name="ALLYBOCUS Nazia" userId="S::nazia.allybocus.auditeur@lecnam.net::8a33a641-61ee-4e62-b7cd-24f38e2227db" providerId="AD" clId="Web-{439AF283-96FD-58AE-578E-A9FB8A54C611}" dt="2023-01-29T16:47:48.389" v="391" actId="20577"/>
        <pc:sldMkLst>
          <pc:docMk/>
          <pc:sldMk cId="3200073832" sldId="289"/>
        </pc:sldMkLst>
        <pc:spChg chg="mod">
          <ac:chgData name="ALLYBOCUS Nazia" userId="S::nazia.allybocus.auditeur@lecnam.net::8a33a641-61ee-4e62-b7cd-24f38e2227db" providerId="AD" clId="Web-{439AF283-96FD-58AE-578E-A9FB8A54C611}" dt="2023-01-29T16:41:46.642" v="327" actId="20577"/>
          <ac:spMkLst>
            <pc:docMk/>
            <pc:sldMk cId="3200073832" sldId="289"/>
            <ac:spMk id="4" creationId="{F08B4A33-28A0-0B83-D2A5-07984D753B15}"/>
          </ac:spMkLst>
        </pc:spChg>
        <pc:spChg chg="mod">
          <ac:chgData name="ALLYBOCUS Nazia" userId="S::nazia.allybocus.auditeur@lecnam.net::8a33a641-61ee-4e62-b7cd-24f38e2227db" providerId="AD" clId="Web-{439AF283-96FD-58AE-578E-A9FB8A54C611}" dt="2023-01-29T16:47:48.389" v="391" actId="20577"/>
          <ac:spMkLst>
            <pc:docMk/>
            <pc:sldMk cId="3200073832" sldId="289"/>
            <ac:spMk id="6" creationId="{E2CD686E-2F53-E901-61E0-FF87E6C34980}"/>
          </ac:spMkLst>
        </pc:spChg>
      </pc:sldChg>
      <pc:sldChg chg="modSp add replId">
        <pc:chgData name="ALLYBOCUS Nazia" userId="S::nazia.allybocus.auditeur@lecnam.net::8a33a641-61ee-4e62-b7cd-24f38e2227db" providerId="AD" clId="Web-{439AF283-96FD-58AE-578E-A9FB8A54C611}" dt="2023-01-29T16:47:46.186" v="390" actId="20577"/>
        <pc:sldMkLst>
          <pc:docMk/>
          <pc:sldMk cId="1912248730" sldId="290"/>
        </pc:sldMkLst>
        <pc:spChg chg="mod">
          <ac:chgData name="ALLYBOCUS Nazia" userId="S::nazia.allybocus.auditeur@lecnam.net::8a33a641-61ee-4e62-b7cd-24f38e2227db" providerId="AD" clId="Web-{439AF283-96FD-58AE-578E-A9FB8A54C611}" dt="2023-01-29T16:47:29.841" v="386" actId="20577"/>
          <ac:spMkLst>
            <pc:docMk/>
            <pc:sldMk cId="1912248730" sldId="290"/>
            <ac:spMk id="4" creationId="{F08B4A33-28A0-0B83-D2A5-07984D753B15}"/>
          </ac:spMkLst>
        </pc:spChg>
        <pc:spChg chg="mod">
          <ac:chgData name="ALLYBOCUS Nazia" userId="S::nazia.allybocus.auditeur@lecnam.net::8a33a641-61ee-4e62-b7cd-24f38e2227db" providerId="AD" clId="Web-{439AF283-96FD-58AE-578E-A9FB8A54C611}" dt="2023-01-29T16:47:46.186" v="390" actId="20577"/>
          <ac:spMkLst>
            <pc:docMk/>
            <pc:sldMk cId="1912248730" sldId="290"/>
            <ac:spMk id="6" creationId="{E2CD686E-2F53-E901-61E0-FF87E6C34980}"/>
          </ac:spMkLst>
        </pc:spChg>
      </pc:sldChg>
      <pc:sldChg chg="modSp add replId">
        <pc:chgData name="ALLYBOCUS Nazia" userId="S::nazia.allybocus.auditeur@lecnam.net::8a33a641-61ee-4e62-b7cd-24f38e2227db" providerId="AD" clId="Web-{439AF283-96FD-58AE-578E-A9FB8A54C611}" dt="2023-01-29T16:51:08.495" v="478" actId="14100"/>
        <pc:sldMkLst>
          <pc:docMk/>
          <pc:sldMk cId="4080677233" sldId="291"/>
        </pc:sldMkLst>
        <pc:spChg chg="mod">
          <ac:chgData name="ALLYBOCUS Nazia" userId="S::nazia.allybocus.auditeur@lecnam.net::8a33a641-61ee-4e62-b7cd-24f38e2227db" providerId="AD" clId="Web-{439AF283-96FD-58AE-578E-A9FB8A54C611}" dt="2023-01-29T16:51:08.495" v="478" actId="14100"/>
          <ac:spMkLst>
            <pc:docMk/>
            <pc:sldMk cId="4080677233" sldId="291"/>
            <ac:spMk id="4" creationId="{F08B4A33-28A0-0B83-D2A5-07984D753B15}"/>
          </ac:spMkLst>
        </pc:spChg>
        <pc:spChg chg="mod">
          <ac:chgData name="ALLYBOCUS Nazia" userId="S::nazia.allybocus.auditeur@lecnam.net::8a33a641-61ee-4e62-b7cd-24f38e2227db" providerId="AD" clId="Web-{439AF283-96FD-58AE-578E-A9FB8A54C611}" dt="2023-01-29T16:47:44.108" v="389" actId="20577"/>
          <ac:spMkLst>
            <pc:docMk/>
            <pc:sldMk cId="4080677233" sldId="291"/>
            <ac:spMk id="6" creationId="{E2CD686E-2F53-E901-61E0-FF87E6C34980}"/>
          </ac:spMkLst>
        </pc:spChg>
      </pc:sldChg>
      <pc:sldChg chg="modSp add replId">
        <pc:chgData name="ALLYBOCUS Nazia" userId="S::nazia.allybocus.auditeur@lecnam.net::8a33a641-61ee-4e62-b7cd-24f38e2227db" providerId="AD" clId="Web-{439AF283-96FD-58AE-578E-A9FB8A54C611}" dt="2023-01-29T16:53:26.297" v="547" actId="20577"/>
        <pc:sldMkLst>
          <pc:docMk/>
          <pc:sldMk cId="969603515" sldId="292"/>
        </pc:sldMkLst>
        <pc:spChg chg="mod">
          <ac:chgData name="ALLYBOCUS Nazia" userId="S::nazia.allybocus.auditeur@lecnam.net::8a33a641-61ee-4e62-b7cd-24f38e2227db" providerId="AD" clId="Web-{439AF283-96FD-58AE-578E-A9FB8A54C611}" dt="2023-01-29T16:53:26.297" v="547" actId="20577"/>
          <ac:spMkLst>
            <pc:docMk/>
            <pc:sldMk cId="969603515" sldId="292"/>
            <ac:spMk id="4" creationId="{F08B4A33-28A0-0B83-D2A5-07984D753B15}"/>
          </ac:spMkLst>
        </pc:spChg>
      </pc:sldChg>
      <pc:sldChg chg="modSp add replId">
        <pc:chgData name="ALLYBOCUS Nazia" userId="S::nazia.allybocus.auditeur@lecnam.net::8a33a641-61ee-4e62-b7cd-24f38e2227db" providerId="AD" clId="Web-{439AF283-96FD-58AE-578E-A9FB8A54C611}" dt="2023-01-29T16:55:14.004" v="604" actId="20577"/>
        <pc:sldMkLst>
          <pc:docMk/>
          <pc:sldMk cId="3330482799" sldId="293"/>
        </pc:sldMkLst>
        <pc:spChg chg="mod">
          <ac:chgData name="ALLYBOCUS Nazia" userId="S::nazia.allybocus.auditeur@lecnam.net::8a33a641-61ee-4e62-b7cd-24f38e2227db" providerId="AD" clId="Web-{439AF283-96FD-58AE-578E-A9FB8A54C611}" dt="2023-01-29T16:55:14.004" v="604" actId="20577"/>
          <ac:spMkLst>
            <pc:docMk/>
            <pc:sldMk cId="3330482799" sldId="293"/>
            <ac:spMk id="4" creationId="{F08B4A33-28A0-0B83-D2A5-07984D753B15}"/>
          </ac:spMkLst>
        </pc:spChg>
      </pc:sldChg>
      <pc:sldChg chg="modSp add replId">
        <pc:chgData name="ALLYBOCUS Nazia" userId="S::nazia.allybocus.auditeur@lecnam.net::8a33a641-61ee-4e62-b7cd-24f38e2227db" providerId="AD" clId="Web-{439AF283-96FD-58AE-578E-A9FB8A54C611}" dt="2023-01-29T16:59:54.279" v="727" actId="20577"/>
        <pc:sldMkLst>
          <pc:docMk/>
          <pc:sldMk cId="393389119" sldId="294"/>
        </pc:sldMkLst>
        <pc:spChg chg="mod">
          <ac:chgData name="ALLYBOCUS Nazia" userId="S::nazia.allybocus.auditeur@lecnam.net::8a33a641-61ee-4e62-b7cd-24f38e2227db" providerId="AD" clId="Web-{439AF283-96FD-58AE-578E-A9FB8A54C611}" dt="2023-01-29T16:59:54.279" v="727" actId="20577"/>
          <ac:spMkLst>
            <pc:docMk/>
            <pc:sldMk cId="393389119" sldId="294"/>
            <ac:spMk id="4" creationId="{F08B4A33-28A0-0B83-D2A5-07984D753B15}"/>
          </ac:spMkLst>
        </pc:spChg>
      </pc:sldChg>
      <pc:sldChg chg="modSp add replId">
        <pc:chgData name="ALLYBOCUS Nazia" userId="S::nazia.allybocus.auditeur@lecnam.net::8a33a641-61ee-4e62-b7cd-24f38e2227db" providerId="AD" clId="Web-{439AF283-96FD-58AE-578E-A9FB8A54C611}" dt="2023-01-29T17:09:17.209" v="811" actId="20577"/>
        <pc:sldMkLst>
          <pc:docMk/>
          <pc:sldMk cId="2796366195" sldId="295"/>
        </pc:sldMkLst>
        <pc:spChg chg="mod">
          <ac:chgData name="ALLYBOCUS Nazia" userId="S::nazia.allybocus.auditeur@lecnam.net::8a33a641-61ee-4e62-b7cd-24f38e2227db" providerId="AD" clId="Web-{439AF283-96FD-58AE-578E-A9FB8A54C611}" dt="2023-01-29T17:09:17.209" v="811" actId="20577"/>
          <ac:spMkLst>
            <pc:docMk/>
            <pc:sldMk cId="2796366195" sldId="295"/>
            <ac:spMk id="4" creationId="{F08B4A33-28A0-0B83-D2A5-07984D753B15}"/>
          </ac:spMkLst>
        </pc:spChg>
      </pc:sldChg>
      <pc:sldChg chg="modSp add replId">
        <pc:chgData name="ALLYBOCUS Nazia" userId="S::nazia.allybocus.auditeur@lecnam.net::8a33a641-61ee-4e62-b7cd-24f38e2227db" providerId="AD" clId="Web-{439AF283-96FD-58AE-578E-A9FB8A54C611}" dt="2023-01-29T17:05:06.403" v="809" actId="20577"/>
        <pc:sldMkLst>
          <pc:docMk/>
          <pc:sldMk cId="1714160587" sldId="296"/>
        </pc:sldMkLst>
        <pc:spChg chg="mod">
          <ac:chgData name="ALLYBOCUS Nazia" userId="S::nazia.allybocus.auditeur@lecnam.net::8a33a641-61ee-4e62-b7cd-24f38e2227db" providerId="AD" clId="Web-{439AF283-96FD-58AE-578E-A9FB8A54C611}" dt="2023-01-29T17:05:06.403" v="809" actId="20577"/>
          <ac:spMkLst>
            <pc:docMk/>
            <pc:sldMk cId="1714160587" sldId="296"/>
            <ac:spMk id="4" creationId="{F08B4A33-28A0-0B83-D2A5-07984D753B15}"/>
          </ac:spMkLst>
        </pc:spChg>
      </pc:sldChg>
      <pc:sldChg chg="modSp add replId">
        <pc:chgData name="ALLYBOCUS Nazia" userId="S::nazia.allybocus.auditeur@lecnam.net::8a33a641-61ee-4e62-b7cd-24f38e2227db" providerId="AD" clId="Web-{439AF283-96FD-58AE-578E-A9FB8A54C611}" dt="2023-01-29T17:12:45.326" v="865" actId="20577"/>
        <pc:sldMkLst>
          <pc:docMk/>
          <pc:sldMk cId="1704293661" sldId="297"/>
        </pc:sldMkLst>
        <pc:spChg chg="mod">
          <ac:chgData name="ALLYBOCUS Nazia" userId="S::nazia.allybocus.auditeur@lecnam.net::8a33a641-61ee-4e62-b7cd-24f38e2227db" providerId="AD" clId="Web-{439AF283-96FD-58AE-578E-A9FB8A54C611}" dt="2023-01-29T17:12:45.326" v="865" actId="20577"/>
          <ac:spMkLst>
            <pc:docMk/>
            <pc:sldMk cId="1704293661" sldId="297"/>
            <ac:spMk id="4" creationId="{F08B4A33-28A0-0B83-D2A5-07984D753B15}"/>
          </ac:spMkLst>
        </pc:spChg>
      </pc:sldChg>
      <pc:sldChg chg="modSp add replId">
        <pc:chgData name="ALLYBOCUS Nazia" userId="S::nazia.allybocus.auditeur@lecnam.net::8a33a641-61ee-4e62-b7cd-24f38e2227db" providerId="AD" clId="Web-{439AF283-96FD-58AE-578E-A9FB8A54C611}" dt="2023-01-29T17:16:10.630" v="902" actId="20577"/>
        <pc:sldMkLst>
          <pc:docMk/>
          <pc:sldMk cId="2377101690" sldId="298"/>
        </pc:sldMkLst>
        <pc:spChg chg="mod">
          <ac:chgData name="ALLYBOCUS Nazia" userId="S::nazia.allybocus.auditeur@lecnam.net::8a33a641-61ee-4e62-b7cd-24f38e2227db" providerId="AD" clId="Web-{439AF283-96FD-58AE-578E-A9FB8A54C611}" dt="2023-01-29T17:16:10.630" v="902" actId="20577"/>
          <ac:spMkLst>
            <pc:docMk/>
            <pc:sldMk cId="2377101690" sldId="298"/>
            <ac:spMk id="4" creationId="{F08B4A33-28A0-0B83-D2A5-07984D753B15}"/>
          </ac:spMkLst>
        </pc:spChg>
      </pc:sldChg>
      <pc:sldChg chg="modSp add replId">
        <pc:chgData name="ALLYBOCUS Nazia" userId="S::nazia.allybocus.auditeur@lecnam.net::8a33a641-61ee-4e62-b7cd-24f38e2227db" providerId="AD" clId="Web-{439AF283-96FD-58AE-578E-A9FB8A54C611}" dt="2023-01-29T17:57:43.107" v="1043" actId="20577"/>
        <pc:sldMkLst>
          <pc:docMk/>
          <pc:sldMk cId="4229327690" sldId="299"/>
        </pc:sldMkLst>
        <pc:spChg chg="mod">
          <ac:chgData name="ALLYBOCUS Nazia" userId="S::nazia.allybocus.auditeur@lecnam.net::8a33a641-61ee-4e62-b7cd-24f38e2227db" providerId="AD" clId="Web-{439AF283-96FD-58AE-578E-A9FB8A54C611}" dt="2023-01-29T17:57:43.107" v="1043" actId="20577"/>
          <ac:spMkLst>
            <pc:docMk/>
            <pc:sldMk cId="4229327690" sldId="299"/>
            <ac:spMk id="4" creationId="{F08B4A33-28A0-0B83-D2A5-07984D753B15}"/>
          </ac:spMkLst>
        </pc:spChg>
      </pc:sldChg>
      <pc:sldChg chg="modSp add replId">
        <pc:chgData name="ALLYBOCUS Nazia" userId="S::nazia.allybocus.auditeur@lecnam.net::8a33a641-61ee-4e62-b7cd-24f38e2227db" providerId="AD" clId="Web-{439AF283-96FD-58AE-578E-A9FB8A54C611}" dt="2023-01-29T17:57:32.591" v="1039" actId="20577"/>
        <pc:sldMkLst>
          <pc:docMk/>
          <pc:sldMk cId="3127087792" sldId="300"/>
        </pc:sldMkLst>
        <pc:spChg chg="mod">
          <ac:chgData name="ALLYBOCUS Nazia" userId="S::nazia.allybocus.auditeur@lecnam.net::8a33a641-61ee-4e62-b7cd-24f38e2227db" providerId="AD" clId="Web-{439AF283-96FD-58AE-578E-A9FB8A54C611}" dt="2023-01-29T17:57:32.591" v="1039" actId="20577"/>
          <ac:spMkLst>
            <pc:docMk/>
            <pc:sldMk cId="3127087792" sldId="300"/>
            <ac:spMk id="4" creationId="{F08B4A33-28A0-0B83-D2A5-07984D753B15}"/>
          </ac:spMkLst>
        </pc:spChg>
      </pc:sldChg>
      <pc:sldChg chg="add replId">
        <pc:chgData name="ALLYBOCUS Nazia" userId="S::nazia.allybocus.auditeur@lecnam.net::8a33a641-61ee-4e62-b7cd-24f38e2227db" providerId="AD" clId="Web-{439AF283-96FD-58AE-578E-A9FB8A54C611}" dt="2023-01-29T17:58:01.498" v="1044"/>
        <pc:sldMkLst>
          <pc:docMk/>
          <pc:sldMk cId="469596693" sldId="301"/>
        </pc:sldMkLst>
      </pc:sldChg>
      <pc:sldChg chg="modSp add replId">
        <pc:chgData name="ALLYBOCUS Nazia" userId="S::nazia.allybocus.auditeur@lecnam.net::8a33a641-61ee-4e62-b7cd-24f38e2227db" providerId="AD" clId="Web-{439AF283-96FD-58AE-578E-A9FB8A54C611}" dt="2023-01-29T17:58:52.156" v="1066" actId="20577"/>
        <pc:sldMkLst>
          <pc:docMk/>
          <pc:sldMk cId="3983012601" sldId="302"/>
        </pc:sldMkLst>
        <pc:spChg chg="mod">
          <ac:chgData name="ALLYBOCUS Nazia" userId="S::nazia.allybocus.auditeur@lecnam.net::8a33a641-61ee-4e62-b7cd-24f38e2227db" providerId="AD" clId="Web-{439AF283-96FD-58AE-578E-A9FB8A54C611}" dt="2023-01-29T17:58:52.156" v="1066" actId="20577"/>
          <ac:spMkLst>
            <pc:docMk/>
            <pc:sldMk cId="3983012601" sldId="302"/>
            <ac:spMk id="4" creationId="{F08B4A33-28A0-0B83-D2A5-07984D753B15}"/>
          </ac:spMkLst>
        </pc:spChg>
      </pc:sldChg>
      <pc:sldChg chg="modSp add replId">
        <pc:chgData name="ALLYBOCUS Nazia" userId="S::nazia.allybocus.auditeur@lecnam.net::8a33a641-61ee-4e62-b7cd-24f38e2227db" providerId="AD" clId="Web-{439AF283-96FD-58AE-578E-A9FB8A54C611}" dt="2023-01-29T17:59:47.111" v="1091" actId="20577"/>
        <pc:sldMkLst>
          <pc:docMk/>
          <pc:sldMk cId="3374476284" sldId="303"/>
        </pc:sldMkLst>
        <pc:spChg chg="mod">
          <ac:chgData name="ALLYBOCUS Nazia" userId="S::nazia.allybocus.auditeur@lecnam.net::8a33a641-61ee-4e62-b7cd-24f38e2227db" providerId="AD" clId="Web-{439AF283-96FD-58AE-578E-A9FB8A54C611}" dt="2023-01-29T17:59:47.111" v="1091" actId="20577"/>
          <ac:spMkLst>
            <pc:docMk/>
            <pc:sldMk cId="3374476284" sldId="303"/>
            <ac:spMk id="4" creationId="{F08B4A33-28A0-0B83-D2A5-07984D753B15}"/>
          </ac:spMkLst>
        </pc:spChg>
      </pc:sldChg>
      <pc:sldChg chg="modSp add replId">
        <pc:chgData name="ALLYBOCUS Nazia" userId="S::nazia.allybocus.auditeur@lecnam.net::8a33a641-61ee-4e62-b7cd-24f38e2227db" providerId="AD" clId="Web-{439AF283-96FD-58AE-578E-A9FB8A54C611}" dt="2023-01-29T18:00:48.801" v="1117" actId="20577"/>
        <pc:sldMkLst>
          <pc:docMk/>
          <pc:sldMk cId="2971834704" sldId="304"/>
        </pc:sldMkLst>
        <pc:spChg chg="mod">
          <ac:chgData name="ALLYBOCUS Nazia" userId="S::nazia.allybocus.auditeur@lecnam.net::8a33a641-61ee-4e62-b7cd-24f38e2227db" providerId="AD" clId="Web-{439AF283-96FD-58AE-578E-A9FB8A54C611}" dt="2023-01-29T18:00:48.801" v="1117" actId="20577"/>
          <ac:spMkLst>
            <pc:docMk/>
            <pc:sldMk cId="2971834704" sldId="304"/>
            <ac:spMk id="4" creationId="{F08B4A33-28A0-0B83-D2A5-07984D753B15}"/>
          </ac:spMkLst>
        </pc:spChg>
      </pc:sldChg>
      <pc:sldChg chg="modSp add replId">
        <pc:chgData name="ALLYBOCUS Nazia" userId="S::nazia.allybocus.auditeur@lecnam.net::8a33a641-61ee-4e62-b7cd-24f38e2227db" providerId="AD" clId="Web-{439AF283-96FD-58AE-578E-A9FB8A54C611}" dt="2023-01-29T18:02:22.273" v="1148" actId="20577"/>
        <pc:sldMkLst>
          <pc:docMk/>
          <pc:sldMk cId="2324536879" sldId="305"/>
        </pc:sldMkLst>
        <pc:spChg chg="mod">
          <ac:chgData name="ALLYBOCUS Nazia" userId="S::nazia.allybocus.auditeur@lecnam.net::8a33a641-61ee-4e62-b7cd-24f38e2227db" providerId="AD" clId="Web-{439AF283-96FD-58AE-578E-A9FB8A54C611}" dt="2023-01-29T18:02:22.273" v="1148" actId="20577"/>
          <ac:spMkLst>
            <pc:docMk/>
            <pc:sldMk cId="2324536879" sldId="305"/>
            <ac:spMk id="4" creationId="{F08B4A33-28A0-0B83-D2A5-07984D753B15}"/>
          </ac:spMkLst>
        </pc:spChg>
      </pc:sldChg>
    </pc:docChg>
  </pc:docChgLst>
  <pc:docChgLst>
    <pc:chgData name="Nazia ALLYBOCUS" userId="becd5a2e0c4b95b9" providerId="Windows Live" clId="Web-{2B0850B9-093A-4356-B487-58C47726ADF9}"/>
    <pc:docChg chg="addSld delSld modSld sldOrd">
      <pc:chgData name="Nazia ALLYBOCUS" userId="becd5a2e0c4b95b9" providerId="Windows Live" clId="Web-{2B0850B9-093A-4356-B487-58C47726ADF9}" dt="2023-01-11T17:50:57.939" v="931"/>
      <pc:docMkLst>
        <pc:docMk/>
      </pc:docMkLst>
      <pc:sldChg chg="modSp">
        <pc:chgData name="Nazia ALLYBOCUS" userId="becd5a2e0c4b95b9" providerId="Windows Live" clId="Web-{2B0850B9-093A-4356-B487-58C47726ADF9}" dt="2023-01-11T17:25:36.709" v="545" actId="20577"/>
        <pc:sldMkLst>
          <pc:docMk/>
          <pc:sldMk cId="3732965982" sldId="257"/>
        </pc:sldMkLst>
        <pc:spChg chg="mod">
          <ac:chgData name="Nazia ALLYBOCUS" userId="becd5a2e0c4b95b9" providerId="Windows Live" clId="Web-{2B0850B9-093A-4356-B487-58C47726ADF9}" dt="2023-01-11T17:25:36.709" v="545" actId="20577"/>
          <ac:spMkLst>
            <pc:docMk/>
            <pc:sldMk cId="3732965982" sldId="257"/>
            <ac:spMk id="3" creationId="{9044AED7-778C-CF7A-968B-B9CF9DCF0A42}"/>
          </ac:spMkLst>
        </pc:spChg>
      </pc:sldChg>
      <pc:sldChg chg="addSp delSp modSp">
        <pc:chgData name="Nazia ALLYBOCUS" userId="becd5a2e0c4b95b9" providerId="Windows Live" clId="Web-{2B0850B9-093A-4356-B487-58C47726ADF9}" dt="2023-01-11T17:50:23.515" v="930"/>
        <pc:sldMkLst>
          <pc:docMk/>
          <pc:sldMk cId="3402146820" sldId="263"/>
        </pc:sldMkLst>
        <pc:spChg chg="add mod">
          <ac:chgData name="Nazia ALLYBOCUS" userId="becd5a2e0c4b95b9" providerId="Windows Live" clId="Web-{2B0850B9-093A-4356-B487-58C47726ADF9}" dt="2023-01-11T17:50:12.108" v="926" actId="1076"/>
          <ac:spMkLst>
            <pc:docMk/>
            <pc:sldMk cId="3402146820" sldId="263"/>
            <ac:spMk id="2" creationId="{C308432A-CD3B-37EB-EF01-9408DE3C9C23}"/>
          </ac:spMkLst>
        </pc:spChg>
        <pc:spChg chg="mod">
          <ac:chgData name="Nazia ALLYBOCUS" userId="becd5a2e0c4b95b9" providerId="Windows Live" clId="Web-{2B0850B9-093A-4356-B487-58C47726ADF9}" dt="2023-01-11T17:49:08.650" v="914" actId="1076"/>
          <ac:spMkLst>
            <pc:docMk/>
            <pc:sldMk cId="3402146820" sldId="263"/>
            <ac:spMk id="3" creationId="{8FB54C45-024B-F8DE-93A6-B371A7F45B40}"/>
          </ac:spMkLst>
        </pc:spChg>
        <pc:picChg chg="add del mod">
          <ac:chgData name="Nazia ALLYBOCUS" userId="becd5a2e0c4b95b9" providerId="Windows Live" clId="Web-{2B0850B9-093A-4356-B487-58C47726ADF9}" dt="2023-01-11T17:50:22.015" v="929"/>
          <ac:picMkLst>
            <pc:docMk/>
            <pc:sldMk cId="3402146820" sldId="263"/>
            <ac:picMk id="4" creationId="{3490D73E-0564-8B08-AEBE-069A80A51B8F}"/>
          </ac:picMkLst>
        </pc:picChg>
        <pc:picChg chg="add del mod">
          <ac:chgData name="Nazia ALLYBOCUS" userId="becd5a2e0c4b95b9" providerId="Windows Live" clId="Web-{2B0850B9-093A-4356-B487-58C47726ADF9}" dt="2023-01-11T17:50:23.515" v="930"/>
          <ac:picMkLst>
            <pc:docMk/>
            <pc:sldMk cId="3402146820" sldId="263"/>
            <ac:picMk id="6" creationId="{81A3702E-3FD9-B624-0E40-4440F6E31AA7}"/>
          </ac:picMkLst>
        </pc:picChg>
      </pc:sldChg>
      <pc:sldChg chg="modSp">
        <pc:chgData name="Nazia ALLYBOCUS" userId="becd5a2e0c4b95b9" providerId="Windows Live" clId="Web-{2B0850B9-093A-4356-B487-58C47726ADF9}" dt="2023-01-11T17:26:07.946" v="548" actId="20577"/>
        <pc:sldMkLst>
          <pc:docMk/>
          <pc:sldMk cId="1161509063" sldId="265"/>
        </pc:sldMkLst>
        <pc:spChg chg="mod">
          <ac:chgData name="Nazia ALLYBOCUS" userId="becd5a2e0c4b95b9" providerId="Windows Live" clId="Web-{2B0850B9-093A-4356-B487-58C47726ADF9}" dt="2023-01-11T17:26:07.946" v="548" actId="20577"/>
          <ac:spMkLst>
            <pc:docMk/>
            <pc:sldMk cId="1161509063" sldId="265"/>
            <ac:spMk id="3" creationId="{D3C63B17-F116-6C6C-8747-811D1EC959FA}"/>
          </ac:spMkLst>
        </pc:spChg>
      </pc:sldChg>
      <pc:sldChg chg="modSp">
        <pc:chgData name="Nazia ALLYBOCUS" userId="becd5a2e0c4b95b9" providerId="Windows Live" clId="Web-{2B0850B9-093A-4356-B487-58C47726ADF9}" dt="2023-01-11T17:27:18.419" v="549" actId="20577"/>
        <pc:sldMkLst>
          <pc:docMk/>
          <pc:sldMk cId="561235106" sldId="266"/>
        </pc:sldMkLst>
        <pc:spChg chg="mod">
          <ac:chgData name="Nazia ALLYBOCUS" userId="becd5a2e0c4b95b9" providerId="Windows Live" clId="Web-{2B0850B9-093A-4356-B487-58C47726ADF9}" dt="2023-01-11T17:27:18.419" v="549" actId="20577"/>
          <ac:spMkLst>
            <pc:docMk/>
            <pc:sldMk cId="561235106" sldId="266"/>
            <ac:spMk id="3" creationId="{64DDFC18-604F-18C4-4820-6EAF8F86D85E}"/>
          </ac:spMkLst>
        </pc:spChg>
      </pc:sldChg>
      <pc:sldChg chg="addSp delSp modSp del">
        <pc:chgData name="Nazia ALLYBOCUS" userId="becd5a2e0c4b95b9" providerId="Windows Live" clId="Web-{2B0850B9-093A-4356-B487-58C47726ADF9}" dt="2023-01-11T17:50:57.939" v="931"/>
        <pc:sldMkLst>
          <pc:docMk/>
          <pc:sldMk cId="774411919" sldId="270"/>
        </pc:sldMkLst>
        <pc:spChg chg="mod">
          <ac:chgData name="Nazia ALLYBOCUS" userId="becd5a2e0c4b95b9" providerId="Windows Live" clId="Web-{2B0850B9-093A-4356-B487-58C47726ADF9}" dt="2023-01-11T17:01:39.032" v="35" actId="20577"/>
          <ac:spMkLst>
            <pc:docMk/>
            <pc:sldMk cId="774411919" sldId="270"/>
            <ac:spMk id="3" creationId="{64DDFC18-604F-18C4-4820-6EAF8F86D85E}"/>
          </ac:spMkLst>
        </pc:spChg>
        <pc:picChg chg="add mod">
          <ac:chgData name="Nazia ALLYBOCUS" userId="becd5a2e0c4b95b9" providerId="Windows Live" clId="Web-{2B0850B9-093A-4356-B487-58C47726ADF9}" dt="2023-01-11T17:18:33.305" v="453" actId="1076"/>
          <ac:picMkLst>
            <pc:docMk/>
            <pc:sldMk cId="774411919" sldId="270"/>
            <ac:picMk id="4" creationId="{90721934-A23D-8E2F-AFCE-DFEC8F0FF6EB}"/>
          </ac:picMkLst>
        </pc:picChg>
        <pc:picChg chg="del">
          <ac:chgData name="Nazia ALLYBOCUS" userId="becd5a2e0c4b95b9" providerId="Windows Live" clId="Web-{2B0850B9-093A-4356-B487-58C47726ADF9}" dt="2023-01-11T17:18:11.241" v="450"/>
          <ac:picMkLst>
            <pc:docMk/>
            <pc:sldMk cId="774411919" sldId="270"/>
            <ac:picMk id="5" creationId="{22097D8A-DE3D-6AE0-A355-F5326EC14843}"/>
          </ac:picMkLst>
        </pc:picChg>
      </pc:sldChg>
      <pc:sldChg chg="addSp delSp modSp">
        <pc:chgData name="Nazia ALLYBOCUS" userId="becd5a2e0c4b95b9" providerId="Windows Live" clId="Web-{2B0850B9-093A-4356-B487-58C47726ADF9}" dt="2023-01-11T17:39:38.580" v="857" actId="1076"/>
        <pc:sldMkLst>
          <pc:docMk/>
          <pc:sldMk cId="2910641778" sldId="272"/>
        </pc:sldMkLst>
        <pc:spChg chg="mod">
          <ac:chgData name="Nazia ALLYBOCUS" userId="becd5a2e0c4b95b9" providerId="Windows Live" clId="Web-{2B0850B9-093A-4356-B487-58C47726ADF9}" dt="2023-01-11T17:39:11.203" v="854" actId="20577"/>
          <ac:spMkLst>
            <pc:docMk/>
            <pc:sldMk cId="2910641778" sldId="272"/>
            <ac:spMk id="7" creationId="{9A68FD4A-9E87-6658-D9EF-E8307015C963}"/>
          </ac:spMkLst>
        </pc:spChg>
        <pc:graphicFrameChg chg="add del mod modGraphic">
          <ac:chgData name="Nazia ALLYBOCUS" userId="becd5a2e0c4b95b9" providerId="Windows Live" clId="Web-{2B0850B9-093A-4356-B487-58C47726ADF9}" dt="2023-01-11T17:38:16.105" v="825"/>
          <ac:graphicFrameMkLst>
            <pc:docMk/>
            <pc:sldMk cId="2910641778" sldId="272"/>
            <ac:graphicFrameMk id="2" creationId="{7CB5269E-F6A0-29CB-1FE7-EBE0180F007F}"/>
          </ac:graphicFrameMkLst>
        </pc:graphicFrameChg>
        <pc:graphicFrameChg chg="add mod modGraphic">
          <ac:chgData name="Nazia ALLYBOCUS" userId="becd5a2e0c4b95b9" providerId="Windows Live" clId="Web-{2B0850B9-093A-4356-B487-58C47726ADF9}" dt="2023-01-11T17:39:38.580" v="857" actId="1076"/>
          <ac:graphicFrameMkLst>
            <pc:docMk/>
            <pc:sldMk cId="2910641778" sldId="272"/>
            <ac:graphicFrameMk id="1871" creationId="{544B3057-6955-148F-4836-DF9D8B847F67}"/>
          </ac:graphicFrameMkLst>
        </pc:graphicFrameChg>
      </pc:sldChg>
      <pc:sldChg chg="modSp">
        <pc:chgData name="Nazia ALLYBOCUS" userId="becd5a2e0c4b95b9" providerId="Windows Live" clId="Web-{2B0850B9-093A-4356-B487-58C47726ADF9}" dt="2023-01-11T17:24:16.032" v="534" actId="20577"/>
        <pc:sldMkLst>
          <pc:docMk/>
          <pc:sldMk cId="180072265" sldId="273"/>
        </pc:sldMkLst>
        <pc:spChg chg="mod">
          <ac:chgData name="Nazia ALLYBOCUS" userId="becd5a2e0c4b95b9" providerId="Windows Live" clId="Web-{2B0850B9-093A-4356-B487-58C47726ADF9}" dt="2023-01-11T17:24:16.032" v="534" actId="20577"/>
          <ac:spMkLst>
            <pc:docMk/>
            <pc:sldMk cId="180072265" sldId="273"/>
            <ac:spMk id="7" creationId="{9A68FD4A-9E87-6658-D9EF-E8307015C963}"/>
          </ac:spMkLst>
        </pc:spChg>
      </pc:sldChg>
      <pc:sldChg chg="modSp">
        <pc:chgData name="Nazia ALLYBOCUS" userId="becd5a2e0c4b95b9" providerId="Windows Live" clId="Web-{2B0850B9-093A-4356-B487-58C47726ADF9}" dt="2023-01-11T17:31:48.047" v="758" actId="1076"/>
        <pc:sldMkLst>
          <pc:docMk/>
          <pc:sldMk cId="2310313332" sldId="274"/>
        </pc:sldMkLst>
        <pc:spChg chg="mod">
          <ac:chgData name="Nazia ALLYBOCUS" userId="becd5a2e0c4b95b9" providerId="Windows Live" clId="Web-{2B0850B9-093A-4356-B487-58C47726ADF9}" dt="2023-01-11T17:31:48.047" v="758" actId="1076"/>
          <ac:spMkLst>
            <pc:docMk/>
            <pc:sldMk cId="2310313332" sldId="274"/>
            <ac:spMk id="7" creationId="{9A68FD4A-9E87-6658-D9EF-E8307015C963}"/>
          </ac:spMkLst>
        </pc:spChg>
      </pc:sldChg>
      <pc:sldChg chg="addSp modSp">
        <pc:chgData name="Nazia ALLYBOCUS" userId="becd5a2e0c4b95b9" providerId="Windows Live" clId="Web-{2B0850B9-093A-4356-B487-58C47726ADF9}" dt="2023-01-11T17:32:31.800" v="766" actId="1076"/>
        <pc:sldMkLst>
          <pc:docMk/>
          <pc:sldMk cId="107429492" sldId="275"/>
        </pc:sldMkLst>
        <pc:spChg chg="mod">
          <ac:chgData name="Nazia ALLYBOCUS" userId="becd5a2e0c4b95b9" providerId="Windows Live" clId="Web-{2B0850B9-093A-4356-B487-58C47726ADF9}" dt="2023-01-11T17:32:11.549" v="764" actId="1076"/>
          <ac:spMkLst>
            <pc:docMk/>
            <pc:sldMk cId="107429492" sldId="275"/>
            <ac:spMk id="7" creationId="{9A68FD4A-9E87-6658-D9EF-E8307015C963}"/>
          </ac:spMkLst>
        </pc:spChg>
        <pc:picChg chg="add mod">
          <ac:chgData name="Nazia ALLYBOCUS" userId="becd5a2e0c4b95b9" providerId="Windows Live" clId="Web-{2B0850B9-093A-4356-B487-58C47726ADF9}" dt="2023-01-11T17:32:31.800" v="766" actId="1076"/>
          <ac:picMkLst>
            <pc:docMk/>
            <pc:sldMk cId="107429492" sldId="275"/>
            <ac:picMk id="2" creationId="{B147C98B-F4F6-D414-153F-05202979907D}"/>
          </ac:picMkLst>
        </pc:picChg>
      </pc:sldChg>
      <pc:sldChg chg="modSp">
        <pc:chgData name="Nazia ALLYBOCUS" userId="becd5a2e0c4b95b9" providerId="Windows Live" clId="Web-{2B0850B9-093A-4356-B487-58C47726ADF9}" dt="2023-01-11T17:33:01.787" v="771" actId="1076"/>
        <pc:sldMkLst>
          <pc:docMk/>
          <pc:sldMk cId="3013944457" sldId="276"/>
        </pc:sldMkLst>
        <pc:spChg chg="mod">
          <ac:chgData name="Nazia ALLYBOCUS" userId="becd5a2e0c4b95b9" providerId="Windows Live" clId="Web-{2B0850B9-093A-4356-B487-58C47726ADF9}" dt="2023-01-11T17:33:01.787" v="771" actId="1076"/>
          <ac:spMkLst>
            <pc:docMk/>
            <pc:sldMk cId="3013944457" sldId="276"/>
            <ac:spMk id="4" creationId="{F08B4A33-28A0-0B83-D2A5-07984D753B15}"/>
          </ac:spMkLst>
        </pc:spChg>
      </pc:sldChg>
      <pc:sldChg chg="modSp">
        <pc:chgData name="Nazia ALLYBOCUS" userId="becd5a2e0c4b95b9" providerId="Windows Live" clId="Web-{2B0850B9-093A-4356-B487-58C47726ADF9}" dt="2023-01-11T17:33:08.162" v="773" actId="1076"/>
        <pc:sldMkLst>
          <pc:docMk/>
          <pc:sldMk cId="430520908" sldId="277"/>
        </pc:sldMkLst>
        <pc:spChg chg="mod">
          <ac:chgData name="Nazia ALLYBOCUS" userId="becd5a2e0c4b95b9" providerId="Windows Live" clId="Web-{2B0850B9-093A-4356-B487-58C47726ADF9}" dt="2023-01-11T17:33:08.162" v="773" actId="1076"/>
          <ac:spMkLst>
            <pc:docMk/>
            <pc:sldMk cId="430520908" sldId="277"/>
            <ac:spMk id="4" creationId="{F08B4A33-28A0-0B83-D2A5-07984D753B15}"/>
          </ac:spMkLst>
        </pc:spChg>
      </pc:sldChg>
      <pc:sldChg chg="modSp">
        <pc:chgData name="Nazia ALLYBOCUS" userId="becd5a2e0c4b95b9" providerId="Windows Live" clId="Web-{2B0850B9-093A-4356-B487-58C47726ADF9}" dt="2023-01-11T17:33:51.837" v="783" actId="1076"/>
        <pc:sldMkLst>
          <pc:docMk/>
          <pc:sldMk cId="1375607077" sldId="278"/>
        </pc:sldMkLst>
        <pc:spChg chg="mod">
          <ac:chgData name="Nazia ALLYBOCUS" userId="becd5a2e0c4b95b9" providerId="Windows Live" clId="Web-{2B0850B9-093A-4356-B487-58C47726ADF9}" dt="2023-01-11T17:33:51.837" v="783" actId="1076"/>
          <ac:spMkLst>
            <pc:docMk/>
            <pc:sldMk cId="1375607077" sldId="278"/>
            <ac:spMk id="2" creationId="{EE55C20F-BD8D-47F4-9EC9-19CFF6B7C2A6}"/>
          </ac:spMkLst>
        </pc:spChg>
        <pc:spChg chg="mod">
          <ac:chgData name="Nazia ALLYBOCUS" userId="becd5a2e0c4b95b9" providerId="Windows Live" clId="Web-{2B0850B9-093A-4356-B487-58C47726ADF9}" dt="2023-01-11T17:33:19.976" v="776" actId="1076"/>
          <ac:spMkLst>
            <pc:docMk/>
            <pc:sldMk cId="1375607077" sldId="278"/>
            <ac:spMk id="4" creationId="{F08B4A33-28A0-0B83-D2A5-07984D753B15}"/>
          </ac:spMkLst>
        </pc:spChg>
      </pc:sldChg>
      <pc:sldChg chg="modSp">
        <pc:chgData name="Nazia ALLYBOCUS" userId="becd5a2e0c4b95b9" providerId="Windows Live" clId="Web-{2B0850B9-093A-4356-B487-58C47726ADF9}" dt="2023-01-11T17:34:06.494" v="787" actId="20577"/>
        <pc:sldMkLst>
          <pc:docMk/>
          <pc:sldMk cId="2384260014" sldId="279"/>
        </pc:sldMkLst>
        <pc:spChg chg="mod">
          <ac:chgData name="Nazia ALLYBOCUS" userId="becd5a2e0c4b95b9" providerId="Windows Live" clId="Web-{2B0850B9-093A-4356-B487-58C47726ADF9}" dt="2023-01-11T17:34:02.213" v="785" actId="20577"/>
          <ac:spMkLst>
            <pc:docMk/>
            <pc:sldMk cId="2384260014" sldId="279"/>
            <ac:spMk id="4" creationId="{F08B4A33-28A0-0B83-D2A5-07984D753B15}"/>
          </ac:spMkLst>
        </pc:spChg>
        <pc:spChg chg="mod">
          <ac:chgData name="Nazia ALLYBOCUS" userId="becd5a2e0c4b95b9" providerId="Windows Live" clId="Web-{2B0850B9-093A-4356-B487-58C47726ADF9}" dt="2023-01-11T17:34:06.494" v="787" actId="20577"/>
          <ac:spMkLst>
            <pc:docMk/>
            <pc:sldMk cId="2384260014" sldId="279"/>
            <ac:spMk id="5" creationId="{F7B83B3C-74B6-F732-6D83-20203980D46F}"/>
          </ac:spMkLst>
        </pc:spChg>
      </pc:sldChg>
      <pc:sldChg chg="modSp">
        <pc:chgData name="Nazia ALLYBOCUS" userId="becd5a2e0c4b95b9" providerId="Windows Live" clId="Web-{2B0850B9-093A-4356-B487-58C47726ADF9}" dt="2023-01-11T17:34:37.043" v="793" actId="1076"/>
        <pc:sldMkLst>
          <pc:docMk/>
          <pc:sldMk cId="566528449" sldId="280"/>
        </pc:sldMkLst>
        <pc:spChg chg="mod">
          <ac:chgData name="Nazia ALLYBOCUS" userId="becd5a2e0c4b95b9" providerId="Windows Live" clId="Web-{2B0850B9-093A-4356-B487-58C47726ADF9}" dt="2023-01-11T17:34:27.918" v="790" actId="1076"/>
          <ac:spMkLst>
            <pc:docMk/>
            <pc:sldMk cId="566528449" sldId="280"/>
            <ac:spMk id="2" creationId="{B2578949-3837-49EF-E9EC-177F36211D72}"/>
          </ac:spMkLst>
        </pc:spChg>
        <pc:spChg chg="mod">
          <ac:chgData name="Nazia ALLYBOCUS" userId="becd5a2e0c4b95b9" providerId="Windows Live" clId="Web-{2B0850B9-093A-4356-B487-58C47726ADF9}" dt="2023-01-11T17:34:37.043" v="793" actId="1076"/>
          <ac:spMkLst>
            <pc:docMk/>
            <pc:sldMk cId="566528449" sldId="280"/>
            <ac:spMk id="5" creationId="{CC9B9554-5501-3054-1305-2366BC3F809F}"/>
          </ac:spMkLst>
        </pc:spChg>
      </pc:sldChg>
      <pc:sldChg chg="addSp modSp">
        <pc:chgData name="Nazia ALLYBOCUS" userId="becd5a2e0c4b95b9" providerId="Windows Live" clId="Web-{2B0850B9-093A-4356-B487-58C47726ADF9}" dt="2023-01-11T17:37:26.602" v="823" actId="1076"/>
        <pc:sldMkLst>
          <pc:docMk/>
          <pc:sldMk cId="3833802871" sldId="281"/>
        </pc:sldMkLst>
        <pc:spChg chg="mod">
          <ac:chgData name="Nazia ALLYBOCUS" userId="becd5a2e0c4b95b9" providerId="Windows Live" clId="Web-{2B0850B9-093A-4356-B487-58C47726ADF9}" dt="2023-01-11T17:37:08.570" v="820" actId="20577"/>
          <ac:spMkLst>
            <pc:docMk/>
            <pc:sldMk cId="3833802871" sldId="281"/>
            <ac:spMk id="7" creationId="{E27D6B5E-76B6-CFE5-8594-F1946CB08C98}"/>
          </ac:spMkLst>
        </pc:spChg>
        <pc:graphicFrameChg chg="add mod modGraphic">
          <ac:chgData name="Nazia ALLYBOCUS" userId="becd5a2e0c4b95b9" providerId="Windows Live" clId="Web-{2B0850B9-093A-4356-B487-58C47726ADF9}" dt="2023-01-11T17:37:26.602" v="823" actId="1076"/>
          <ac:graphicFrameMkLst>
            <pc:docMk/>
            <pc:sldMk cId="3833802871" sldId="281"/>
            <ac:graphicFrameMk id="3" creationId="{44EB0E23-4A75-1162-3074-902389CC2443}"/>
          </ac:graphicFrameMkLst>
        </pc:graphicFrameChg>
        <pc:picChg chg="mod">
          <ac:chgData name="Nazia ALLYBOCUS" userId="becd5a2e0c4b95b9" providerId="Windows Live" clId="Web-{2B0850B9-093A-4356-B487-58C47726ADF9}" dt="2023-01-11T17:37:06.366" v="818" actId="1076"/>
          <ac:picMkLst>
            <pc:docMk/>
            <pc:sldMk cId="3833802871" sldId="281"/>
            <ac:picMk id="2" creationId="{031A3733-752F-9DCE-AFDF-E1659BAF3C50}"/>
          </ac:picMkLst>
        </pc:picChg>
      </pc:sldChg>
      <pc:sldChg chg="modSp">
        <pc:chgData name="Nazia ALLYBOCUS" userId="becd5a2e0c4b95b9" providerId="Windows Live" clId="Web-{2B0850B9-093A-4356-B487-58C47726ADF9}" dt="2023-01-11T17:24:52.659" v="543" actId="20577"/>
        <pc:sldMkLst>
          <pc:docMk/>
          <pc:sldMk cId="1378805034" sldId="282"/>
        </pc:sldMkLst>
        <pc:spChg chg="mod">
          <ac:chgData name="Nazia ALLYBOCUS" userId="becd5a2e0c4b95b9" providerId="Windows Live" clId="Web-{2B0850B9-093A-4356-B487-58C47726ADF9}" dt="2023-01-11T17:24:52.659" v="543" actId="20577"/>
          <ac:spMkLst>
            <pc:docMk/>
            <pc:sldMk cId="1378805034" sldId="282"/>
            <ac:spMk id="7" creationId="{E27D6B5E-76B6-CFE5-8594-F1946CB08C98}"/>
          </ac:spMkLst>
        </pc:spChg>
      </pc:sldChg>
      <pc:sldChg chg="addSp delSp modSp add mod ord replId modShow">
        <pc:chgData name="Nazia ALLYBOCUS" userId="becd5a2e0c4b95b9" providerId="Windows Live" clId="Web-{2B0850B9-093A-4356-B487-58C47726ADF9}" dt="2023-01-11T17:26:03.524" v="547" actId="20577"/>
        <pc:sldMkLst>
          <pc:docMk/>
          <pc:sldMk cId="1138724742" sldId="284"/>
        </pc:sldMkLst>
        <pc:spChg chg="mod">
          <ac:chgData name="Nazia ALLYBOCUS" userId="becd5a2e0c4b95b9" providerId="Windows Live" clId="Web-{2B0850B9-093A-4356-B487-58C47726ADF9}" dt="2023-01-11T17:19:17.199" v="458" actId="20577"/>
          <ac:spMkLst>
            <pc:docMk/>
            <pc:sldMk cId="1138724742" sldId="284"/>
            <ac:spMk id="2" creationId="{61E9D883-1423-DE6E-96D1-2FC6FF15222F}"/>
          </ac:spMkLst>
        </pc:spChg>
        <pc:spChg chg="mod">
          <ac:chgData name="Nazia ALLYBOCUS" userId="becd5a2e0c4b95b9" providerId="Windows Live" clId="Web-{2B0850B9-093A-4356-B487-58C47726ADF9}" dt="2023-01-11T17:26:03.524" v="547" actId="20577"/>
          <ac:spMkLst>
            <pc:docMk/>
            <pc:sldMk cId="1138724742" sldId="284"/>
            <ac:spMk id="3" creationId="{D64FFD34-1A9F-6BDF-0468-2AA80AB0EF49}"/>
          </ac:spMkLst>
        </pc:spChg>
        <pc:picChg chg="del">
          <ac:chgData name="Nazia ALLYBOCUS" userId="becd5a2e0c4b95b9" providerId="Windows Live" clId="Web-{2B0850B9-093A-4356-B487-58C47726ADF9}" dt="2023-01-11T17:13:50.004" v="438"/>
          <ac:picMkLst>
            <pc:docMk/>
            <pc:sldMk cId="1138724742" sldId="284"/>
            <ac:picMk id="4" creationId="{9DD65D87-C5B1-2C6C-7917-E10EDE9D408C}"/>
          </ac:picMkLst>
        </pc:picChg>
        <pc:picChg chg="add mod ord">
          <ac:chgData name="Nazia ALLYBOCUS" userId="becd5a2e0c4b95b9" providerId="Windows Live" clId="Web-{2B0850B9-093A-4356-B487-58C47726ADF9}" dt="2023-01-11T17:19:36.997" v="460"/>
          <ac:picMkLst>
            <pc:docMk/>
            <pc:sldMk cId="1138724742" sldId="284"/>
            <ac:picMk id="5" creationId="{488034D6-AE42-F1DA-5864-6DB2DED324D8}"/>
          </ac:picMkLst>
        </pc:picChg>
      </pc:sldChg>
      <pc:sldChg chg="addSp delSp modSp new del mod setBg">
        <pc:chgData name="Nazia ALLYBOCUS" userId="becd5a2e0c4b95b9" providerId="Windows Live" clId="Web-{2B0850B9-093A-4356-B487-58C47726ADF9}" dt="2023-01-11T17:21:12.207" v="463"/>
        <pc:sldMkLst>
          <pc:docMk/>
          <pc:sldMk cId="434978990" sldId="285"/>
        </pc:sldMkLst>
        <pc:spChg chg="mod">
          <ac:chgData name="Nazia ALLYBOCUS" userId="becd5a2e0c4b95b9" providerId="Windows Live" clId="Web-{2B0850B9-093A-4356-B487-58C47726ADF9}" dt="2023-01-11T17:15:08.151" v="446"/>
          <ac:spMkLst>
            <pc:docMk/>
            <pc:sldMk cId="434978990" sldId="285"/>
            <ac:spMk id="2" creationId="{BE885143-0379-F3F2-698B-06CE5FE7AAA8}"/>
          </ac:spMkLst>
        </pc:spChg>
        <pc:spChg chg="del">
          <ac:chgData name="Nazia ALLYBOCUS" userId="becd5a2e0c4b95b9" providerId="Windows Live" clId="Web-{2B0850B9-093A-4356-B487-58C47726ADF9}" dt="2023-01-11T17:14:32.679" v="442"/>
          <ac:spMkLst>
            <pc:docMk/>
            <pc:sldMk cId="434978990" sldId="285"/>
            <ac:spMk id="3" creationId="{14B5B1B4-2BE3-C738-50C5-E131C9E26053}"/>
          </ac:spMkLst>
        </pc:spChg>
        <pc:spChg chg="add">
          <ac:chgData name="Nazia ALLYBOCUS" userId="becd5a2e0c4b95b9" providerId="Windows Live" clId="Web-{2B0850B9-093A-4356-B487-58C47726ADF9}" dt="2023-01-11T17:15:08.151" v="446"/>
          <ac:spMkLst>
            <pc:docMk/>
            <pc:sldMk cId="434978990" sldId="285"/>
            <ac:spMk id="8" creationId="{5C54B60F-ECFF-FD6E-C3C6-A135487A48A4}"/>
          </ac:spMkLst>
        </pc:spChg>
        <pc:spChg chg="add">
          <ac:chgData name="Nazia ALLYBOCUS" userId="becd5a2e0c4b95b9" providerId="Windows Live" clId="Web-{2B0850B9-093A-4356-B487-58C47726ADF9}" dt="2023-01-11T17:15:08.151" v="446"/>
          <ac:spMkLst>
            <pc:docMk/>
            <pc:sldMk cId="434978990" sldId="285"/>
            <ac:spMk id="11" creationId="{2EB492CD-616E-47F8-933B-5E2D952A0593}"/>
          </ac:spMkLst>
        </pc:spChg>
        <pc:spChg chg="add">
          <ac:chgData name="Nazia ALLYBOCUS" userId="becd5a2e0c4b95b9" providerId="Windows Live" clId="Web-{2B0850B9-093A-4356-B487-58C47726ADF9}" dt="2023-01-11T17:15:08.151" v="446"/>
          <ac:spMkLst>
            <pc:docMk/>
            <pc:sldMk cId="434978990" sldId="285"/>
            <ac:spMk id="13" creationId="{59383CF9-23B5-4335-9B21-1791C4CF1C75}"/>
          </ac:spMkLst>
        </pc:spChg>
        <pc:spChg chg="add">
          <ac:chgData name="Nazia ALLYBOCUS" userId="becd5a2e0c4b95b9" providerId="Windows Live" clId="Web-{2B0850B9-093A-4356-B487-58C47726ADF9}" dt="2023-01-11T17:15:08.151" v="446"/>
          <ac:spMkLst>
            <pc:docMk/>
            <pc:sldMk cId="434978990" sldId="285"/>
            <ac:spMk id="15" creationId="{0007FE00-9498-4706-B255-6437B0252C02}"/>
          </ac:spMkLst>
        </pc:spChg>
        <pc:picChg chg="add mod ord modCrop">
          <ac:chgData name="Nazia ALLYBOCUS" userId="becd5a2e0c4b95b9" providerId="Windows Live" clId="Web-{2B0850B9-093A-4356-B487-58C47726ADF9}" dt="2023-01-11T17:15:08.151" v="446"/>
          <ac:picMkLst>
            <pc:docMk/>
            <pc:sldMk cId="434978990" sldId="285"/>
            <ac:picMk id="4" creationId="{F9255B70-FE6F-5B91-DC76-90E9B1B771B7}"/>
          </ac:picMkLst>
        </pc:picChg>
      </pc:sldChg>
      <pc:sldChg chg="new del">
        <pc:chgData name="Nazia ALLYBOCUS" userId="becd5a2e0c4b95b9" providerId="Windows Live" clId="Web-{2B0850B9-093A-4356-B487-58C47726ADF9}" dt="2023-01-11T17:22:00.679" v="472"/>
        <pc:sldMkLst>
          <pc:docMk/>
          <pc:sldMk cId="958986481" sldId="285"/>
        </pc:sldMkLst>
      </pc:sldChg>
      <pc:sldChg chg="modSp add replId">
        <pc:chgData name="Nazia ALLYBOCUS" userId="becd5a2e0c4b95b9" providerId="Windows Live" clId="Web-{2B0850B9-093A-4356-B487-58C47726ADF9}" dt="2023-01-11T17:24:23.720" v="539" actId="20577"/>
        <pc:sldMkLst>
          <pc:docMk/>
          <pc:sldMk cId="4253677486" sldId="285"/>
        </pc:sldMkLst>
        <pc:spChg chg="mod">
          <ac:chgData name="Nazia ALLYBOCUS" userId="becd5a2e0c4b95b9" providerId="Windows Live" clId="Web-{2B0850B9-093A-4356-B487-58C47726ADF9}" dt="2023-01-11T17:24:23.720" v="539" actId="20577"/>
          <ac:spMkLst>
            <pc:docMk/>
            <pc:sldMk cId="4253677486" sldId="285"/>
            <ac:spMk id="7" creationId="{9A68FD4A-9E87-6658-D9EF-E8307015C963}"/>
          </ac:spMkLst>
        </pc:spChg>
      </pc:sldChg>
    </pc:docChg>
  </pc:docChgLst>
  <pc:docChgLst>
    <pc:chgData name="ALLYBOCUS Nazia" userId="S::nazia.allybocus.auditeur@lecnam.net::8a33a641-61ee-4e62-b7cd-24f38e2227db" providerId="AD" clId="Web-{CD1FE862-D7CE-DAD2-2B50-72B3A94DF4D9}"/>
    <pc:docChg chg="addSld delSld modSld">
      <pc:chgData name="ALLYBOCUS Nazia" userId="S::nazia.allybocus.auditeur@lecnam.net::8a33a641-61ee-4e62-b7cd-24f38e2227db" providerId="AD" clId="Web-{CD1FE862-D7CE-DAD2-2B50-72B3A94DF4D9}" dt="2023-02-02T22:46:26.158" v="242" actId="14100"/>
      <pc:docMkLst>
        <pc:docMk/>
      </pc:docMkLst>
      <pc:sldChg chg="modSp">
        <pc:chgData name="ALLYBOCUS Nazia" userId="S::nazia.allybocus.auditeur@lecnam.net::8a33a641-61ee-4e62-b7cd-24f38e2227db" providerId="AD" clId="Web-{CD1FE862-D7CE-DAD2-2B50-72B3A94DF4D9}" dt="2023-02-02T22:33:50.309" v="23" actId="20577"/>
        <pc:sldMkLst>
          <pc:docMk/>
          <pc:sldMk cId="3732965982" sldId="257"/>
        </pc:sldMkLst>
        <pc:spChg chg="mod">
          <ac:chgData name="ALLYBOCUS Nazia" userId="S::nazia.allybocus.auditeur@lecnam.net::8a33a641-61ee-4e62-b7cd-24f38e2227db" providerId="AD" clId="Web-{CD1FE862-D7CE-DAD2-2B50-72B3A94DF4D9}" dt="2023-02-02T22:33:50.309" v="23" actId="20577"/>
          <ac:spMkLst>
            <pc:docMk/>
            <pc:sldMk cId="3732965982" sldId="257"/>
            <ac:spMk id="3" creationId="{9044AED7-778C-CF7A-968B-B9CF9DCF0A42}"/>
          </ac:spMkLst>
        </pc:spChg>
      </pc:sldChg>
      <pc:sldChg chg="modSp">
        <pc:chgData name="ALLYBOCUS Nazia" userId="S::nazia.allybocus.auditeur@lecnam.net::8a33a641-61ee-4e62-b7cd-24f38e2227db" providerId="AD" clId="Web-{CD1FE862-D7CE-DAD2-2B50-72B3A94DF4D9}" dt="2023-02-02T22:45:18.187" v="238" actId="1076"/>
        <pc:sldMkLst>
          <pc:docMk/>
          <pc:sldMk cId="3402146820" sldId="263"/>
        </pc:sldMkLst>
        <pc:spChg chg="mod">
          <ac:chgData name="ALLYBOCUS Nazia" userId="S::nazia.allybocus.auditeur@lecnam.net::8a33a641-61ee-4e62-b7cd-24f38e2227db" providerId="AD" clId="Web-{CD1FE862-D7CE-DAD2-2B50-72B3A94DF4D9}" dt="2023-02-02T22:45:18.187" v="238" actId="1076"/>
          <ac:spMkLst>
            <pc:docMk/>
            <pc:sldMk cId="3402146820" sldId="263"/>
            <ac:spMk id="2" creationId="{C308432A-CD3B-37EB-EF01-9408DE3C9C23}"/>
          </ac:spMkLst>
        </pc:spChg>
      </pc:sldChg>
      <pc:sldChg chg="modSp">
        <pc:chgData name="ALLYBOCUS Nazia" userId="S::nazia.allybocus.auditeur@lecnam.net::8a33a641-61ee-4e62-b7cd-24f38e2227db" providerId="AD" clId="Web-{CD1FE862-D7CE-DAD2-2B50-72B3A94DF4D9}" dt="2023-02-02T22:46:26.158" v="242" actId="14100"/>
        <pc:sldMkLst>
          <pc:docMk/>
          <pc:sldMk cId="3777166628" sldId="283"/>
        </pc:sldMkLst>
        <pc:spChg chg="mod">
          <ac:chgData name="ALLYBOCUS Nazia" userId="S::nazia.allybocus.auditeur@lecnam.net::8a33a641-61ee-4e62-b7cd-24f38e2227db" providerId="AD" clId="Web-{CD1FE862-D7CE-DAD2-2B50-72B3A94DF4D9}" dt="2023-02-02T22:46:13.267" v="240" actId="14100"/>
          <ac:spMkLst>
            <pc:docMk/>
            <pc:sldMk cId="3777166628" sldId="283"/>
            <ac:spMk id="6" creationId="{E2CD686E-2F53-E901-61E0-FF87E6C34980}"/>
          </ac:spMkLst>
        </pc:spChg>
        <pc:picChg chg="mod">
          <ac:chgData name="ALLYBOCUS Nazia" userId="S::nazia.allybocus.auditeur@lecnam.net::8a33a641-61ee-4e62-b7cd-24f38e2227db" providerId="AD" clId="Web-{CD1FE862-D7CE-DAD2-2B50-72B3A94DF4D9}" dt="2023-02-02T22:46:26.158" v="242" actId="14100"/>
          <ac:picMkLst>
            <pc:docMk/>
            <pc:sldMk cId="3777166628" sldId="283"/>
            <ac:picMk id="2" creationId="{99939480-F467-6C22-4ACA-1D83DB561B09}"/>
          </ac:picMkLst>
        </pc:picChg>
      </pc:sldChg>
      <pc:sldChg chg="add replId">
        <pc:chgData name="ALLYBOCUS Nazia" userId="S::nazia.allybocus.auditeur@lecnam.net::8a33a641-61ee-4e62-b7cd-24f38e2227db" providerId="AD" clId="Web-{CD1FE862-D7CE-DAD2-2B50-72B3A94DF4D9}" dt="2023-02-02T22:29:28.814" v="8"/>
        <pc:sldMkLst>
          <pc:docMk/>
          <pc:sldMk cId="2207639270" sldId="326"/>
        </pc:sldMkLst>
      </pc:sldChg>
      <pc:sldChg chg="add">
        <pc:chgData name="ALLYBOCUS Nazia" userId="S::nazia.allybocus.auditeur@lecnam.net::8a33a641-61ee-4e62-b7cd-24f38e2227db" providerId="AD" clId="Web-{CD1FE862-D7CE-DAD2-2B50-72B3A94DF4D9}" dt="2023-02-02T22:29:30.626" v="9"/>
        <pc:sldMkLst>
          <pc:docMk/>
          <pc:sldMk cId="2581174648" sldId="327"/>
        </pc:sldMkLst>
      </pc:sldChg>
      <pc:sldChg chg="add del replId">
        <pc:chgData name="ALLYBOCUS Nazia" userId="S::nazia.allybocus.auditeur@lecnam.net::8a33a641-61ee-4e62-b7cd-24f38e2227db" providerId="AD" clId="Web-{CD1FE862-D7CE-DAD2-2B50-72B3A94DF4D9}" dt="2023-02-02T22:29:41.970" v="12"/>
        <pc:sldMkLst>
          <pc:docMk/>
          <pc:sldMk cId="3746916019" sldId="328"/>
        </pc:sldMkLst>
      </pc:sldChg>
      <pc:sldChg chg="add">
        <pc:chgData name="ALLYBOCUS Nazia" userId="S::nazia.allybocus.auditeur@lecnam.net::8a33a641-61ee-4e62-b7cd-24f38e2227db" providerId="AD" clId="Web-{CD1FE862-D7CE-DAD2-2B50-72B3A94DF4D9}" dt="2023-02-02T22:29:39.423" v="11"/>
        <pc:sldMkLst>
          <pc:docMk/>
          <pc:sldMk cId="160077835" sldId="329"/>
        </pc:sldMkLst>
      </pc:sldChg>
      <pc:sldChg chg="add del replId">
        <pc:chgData name="ALLYBOCUS Nazia" userId="S::nazia.allybocus.auditeur@lecnam.net::8a33a641-61ee-4e62-b7cd-24f38e2227db" providerId="AD" clId="Web-{CD1FE862-D7CE-DAD2-2B50-72B3A94DF4D9}" dt="2023-02-02T22:29:56.268" v="15"/>
        <pc:sldMkLst>
          <pc:docMk/>
          <pc:sldMk cId="1609382222" sldId="330"/>
        </pc:sldMkLst>
      </pc:sldChg>
      <pc:sldChg chg="modSp add">
        <pc:chgData name="ALLYBOCUS Nazia" userId="S::nazia.allybocus.auditeur@lecnam.net::8a33a641-61ee-4e62-b7cd-24f38e2227db" providerId="AD" clId="Web-{CD1FE862-D7CE-DAD2-2B50-72B3A94DF4D9}" dt="2023-02-02T22:44:45.763" v="236" actId="20577"/>
        <pc:sldMkLst>
          <pc:docMk/>
          <pc:sldMk cId="667502777" sldId="331"/>
        </pc:sldMkLst>
        <pc:spChg chg="mod">
          <ac:chgData name="ALLYBOCUS Nazia" userId="S::nazia.allybocus.auditeur@lecnam.net::8a33a641-61ee-4e62-b7cd-24f38e2227db" providerId="AD" clId="Web-{CD1FE862-D7CE-DAD2-2B50-72B3A94DF4D9}" dt="2023-02-02T22:44:45.763" v="236" actId="20577"/>
          <ac:spMkLst>
            <pc:docMk/>
            <pc:sldMk cId="667502777" sldId="331"/>
            <ac:spMk id="3" creationId="{8FB54C45-024B-F8DE-93A6-B371A7F45B40}"/>
          </ac:spMkLst>
        </pc:spChg>
      </pc:sldChg>
    </pc:docChg>
  </pc:docChgLst>
  <pc:docChgLst>
    <pc:chgData name="ALLYBOCUS Nazia" userId="S::nazia.allybocus.auditeur@lecnam.net::8a33a641-61ee-4e62-b7cd-24f38e2227db" providerId="AD" clId="Web-{643E65C7-B9F9-4F86-D874-0924BCB030A6}"/>
    <pc:docChg chg="addSld delSld modSld sldOrd">
      <pc:chgData name="ALLYBOCUS Nazia" userId="S::nazia.allybocus.auditeur@lecnam.net::8a33a641-61ee-4e62-b7cd-24f38e2227db" providerId="AD" clId="Web-{643E65C7-B9F9-4F86-D874-0924BCB030A6}" dt="2023-01-29T14:47:45.903" v="91" actId="14100"/>
      <pc:docMkLst>
        <pc:docMk/>
      </pc:docMkLst>
      <pc:sldChg chg="modSp">
        <pc:chgData name="ALLYBOCUS Nazia" userId="S::nazia.allybocus.auditeur@lecnam.net::8a33a641-61ee-4e62-b7cd-24f38e2227db" providerId="AD" clId="Web-{643E65C7-B9F9-4F86-D874-0924BCB030A6}" dt="2023-01-29T14:44:18.723" v="64" actId="14100"/>
        <pc:sldMkLst>
          <pc:docMk/>
          <pc:sldMk cId="1460159667" sldId="264"/>
        </pc:sldMkLst>
        <pc:spChg chg="mod">
          <ac:chgData name="ALLYBOCUS Nazia" userId="S::nazia.allybocus.auditeur@lecnam.net::8a33a641-61ee-4e62-b7cd-24f38e2227db" providerId="AD" clId="Web-{643E65C7-B9F9-4F86-D874-0924BCB030A6}" dt="2023-01-29T14:39:44.742" v="28" actId="1076"/>
          <ac:spMkLst>
            <pc:docMk/>
            <pc:sldMk cId="1460159667" sldId="264"/>
            <ac:spMk id="2" creationId="{61E9D883-1423-DE6E-96D1-2FC6FF15222F}"/>
          </ac:spMkLst>
        </pc:spChg>
        <pc:spChg chg="mod">
          <ac:chgData name="ALLYBOCUS Nazia" userId="S::nazia.allybocus.auditeur@lecnam.net::8a33a641-61ee-4e62-b7cd-24f38e2227db" providerId="AD" clId="Web-{643E65C7-B9F9-4F86-D874-0924BCB030A6}" dt="2023-01-29T14:44:18.723" v="64" actId="14100"/>
          <ac:spMkLst>
            <pc:docMk/>
            <pc:sldMk cId="1460159667" sldId="264"/>
            <ac:spMk id="3" creationId="{D64FFD34-1A9F-6BDF-0468-2AA80AB0EF49}"/>
          </ac:spMkLst>
        </pc:spChg>
      </pc:sldChg>
      <pc:sldChg chg="modSp">
        <pc:chgData name="ALLYBOCUS Nazia" userId="S::nazia.allybocus.auditeur@lecnam.net::8a33a641-61ee-4e62-b7cd-24f38e2227db" providerId="AD" clId="Web-{643E65C7-B9F9-4F86-D874-0924BCB030A6}" dt="2023-01-29T14:44:25.770" v="65" actId="14100"/>
        <pc:sldMkLst>
          <pc:docMk/>
          <pc:sldMk cId="1161509063" sldId="265"/>
        </pc:sldMkLst>
        <pc:spChg chg="mod">
          <ac:chgData name="ALLYBOCUS Nazia" userId="S::nazia.allybocus.auditeur@lecnam.net::8a33a641-61ee-4e62-b7cd-24f38e2227db" providerId="AD" clId="Web-{643E65C7-B9F9-4F86-D874-0924BCB030A6}" dt="2023-01-29T14:41:16.152" v="36" actId="14100"/>
          <ac:spMkLst>
            <pc:docMk/>
            <pc:sldMk cId="1161509063" sldId="265"/>
            <ac:spMk id="2" creationId="{4BBEE2DB-D9BC-E55B-92C7-2B388179B86B}"/>
          </ac:spMkLst>
        </pc:spChg>
        <pc:spChg chg="mod">
          <ac:chgData name="ALLYBOCUS Nazia" userId="S::nazia.allybocus.auditeur@lecnam.net::8a33a641-61ee-4e62-b7cd-24f38e2227db" providerId="AD" clId="Web-{643E65C7-B9F9-4F86-D874-0924BCB030A6}" dt="2023-01-29T14:44:25.770" v="65" actId="14100"/>
          <ac:spMkLst>
            <pc:docMk/>
            <pc:sldMk cId="1161509063" sldId="265"/>
            <ac:spMk id="3" creationId="{D3C63B17-F116-6C6C-8747-811D1EC959FA}"/>
          </ac:spMkLst>
        </pc:spChg>
      </pc:sldChg>
      <pc:sldChg chg="modSp">
        <pc:chgData name="ALLYBOCUS Nazia" userId="S::nazia.allybocus.auditeur@lecnam.net::8a33a641-61ee-4e62-b7cd-24f38e2227db" providerId="AD" clId="Web-{643E65C7-B9F9-4F86-D874-0924BCB030A6}" dt="2023-01-29T14:47:45.903" v="91" actId="14100"/>
        <pc:sldMkLst>
          <pc:docMk/>
          <pc:sldMk cId="561235106" sldId="266"/>
        </pc:sldMkLst>
        <pc:spChg chg="mod">
          <ac:chgData name="ALLYBOCUS Nazia" userId="S::nazia.allybocus.auditeur@lecnam.net::8a33a641-61ee-4e62-b7cd-24f38e2227db" providerId="AD" clId="Web-{643E65C7-B9F9-4F86-D874-0924BCB030A6}" dt="2023-01-29T14:47:22.309" v="89" actId="1076"/>
          <ac:spMkLst>
            <pc:docMk/>
            <pc:sldMk cId="561235106" sldId="266"/>
            <ac:spMk id="2" creationId="{B16B7568-C8DB-F2D5-8FCB-A43F7C7BDFFE}"/>
          </ac:spMkLst>
        </pc:spChg>
        <pc:spChg chg="mod">
          <ac:chgData name="ALLYBOCUS Nazia" userId="S::nazia.allybocus.auditeur@lecnam.net::8a33a641-61ee-4e62-b7cd-24f38e2227db" providerId="AD" clId="Web-{643E65C7-B9F9-4F86-D874-0924BCB030A6}" dt="2023-01-29T14:47:45.903" v="91" actId="14100"/>
          <ac:spMkLst>
            <pc:docMk/>
            <pc:sldMk cId="561235106" sldId="266"/>
            <ac:spMk id="3" creationId="{64DDFC18-604F-18C4-4820-6EAF8F86D85E}"/>
          </ac:spMkLst>
        </pc:spChg>
      </pc:sldChg>
      <pc:sldChg chg="modSp">
        <pc:chgData name="ALLYBOCUS Nazia" userId="S::nazia.allybocus.auditeur@lecnam.net::8a33a641-61ee-4e62-b7cd-24f38e2227db" providerId="AD" clId="Web-{643E65C7-B9F9-4F86-D874-0924BCB030A6}" dt="2023-01-29T14:43:23.189" v="58" actId="1076"/>
        <pc:sldMkLst>
          <pc:docMk/>
          <pc:sldMk cId="1628246296" sldId="269"/>
        </pc:sldMkLst>
        <pc:spChg chg="mod">
          <ac:chgData name="ALLYBOCUS Nazia" userId="S::nazia.allybocus.auditeur@lecnam.net::8a33a641-61ee-4e62-b7cd-24f38e2227db" providerId="AD" clId="Web-{643E65C7-B9F9-4F86-D874-0924BCB030A6}" dt="2023-01-29T14:40:56.964" v="31" actId="1076"/>
          <ac:spMkLst>
            <pc:docMk/>
            <pc:sldMk cId="1628246296" sldId="269"/>
            <ac:spMk id="2" creationId="{61E9D883-1423-DE6E-96D1-2FC6FF15222F}"/>
          </ac:spMkLst>
        </pc:spChg>
        <pc:spChg chg="mod">
          <ac:chgData name="ALLYBOCUS Nazia" userId="S::nazia.allybocus.auditeur@lecnam.net::8a33a641-61ee-4e62-b7cd-24f38e2227db" providerId="AD" clId="Web-{643E65C7-B9F9-4F86-D874-0924BCB030A6}" dt="2023-01-29T14:43:23.189" v="58" actId="1076"/>
          <ac:spMkLst>
            <pc:docMk/>
            <pc:sldMk cId="1628246296" sldId="269"/>
            <ac:spMk id="3" creationId="{D64FFD34-1A9F-6BDF-0468-2AA80AB0EF49}"/>
          </ac:spMkLst>
        </pc:spChg>
      </pc:sldChg>
      <pc:sldChg chg="del">
        <pc:chgData name="ALLYBOCUS Nazia" userId="S::nazia.allybocus.auditeur@lecnam.net::8a33a641-61ee-4e62-b7cd-24f38e2227db" providerId="AD" clId="Web-{643E65C7-B9F9-4F86-D874-0924BCB030A6}" dt="2023-01-29T14:47:06.214" v="88"/>
        <pc:sldMkLst>
          <pc:docMk/>
          <pc:sldMk cId="1138724742" sldId="284"/>
        </pc:sldMkLst>
      </pc:sldChg>
      <pc:sldChg chg="addSp delSp modSp del">
        <pc:chgData name="ALLYBOCUS Nazia" userId="S::nazia.allybocus.auditeur@lecnam.net::8a33a641-61ee-4e62-b7cd-24f38e2227db" providerId="AD" clId="Web-{643E65C7-B9F9-4F86-D874-0924BCB030A6}" dt="2023-01-29T14:25:13.098" v="15"/>
        <pc:sldMkLst>
          <pc:docMk/>
          <pc:sldMk cId="3485733915" sldId="286"/>
        </pc:sldMkLst>
        <pc:picChg chg="del">
          <ac:chgData name="ALLYBOCUS Nazia" userId="S::nazia.allybocus.auditeur@lecnam.net::8a33a641-61ee-4e62-b7cd-24f38e2227db" providerId="AD" clId="Web-{643E65C7-B9F9-4F86-D874-0924BCB030A6}" dt="2023-01-29T14:20:14.055" v="0"/>
          <ac:picMkLst>
            <pc:docMk/>
            <pc:sldMk cId="3485733915" sldId="286"/>
            <ac:picMk id="4" creationId="{9DD65D87-C5B1-2C6C-7917-E10EDE9D408C}"/>
          </ac:picMkLst>
        </pc:picChg>
        <pc:picChg chg="add del mod modCrop">
          <ac:chgData name="ALLYBOCUS Nazia" userId="S::nazia.allybocus.auditeur@lecnam.net::8a33a641-61ee-4e62-b7cd-24f38e2227db" providerId="AD" clId="Web-{643E65C7-B9F9-4F86-D874-0924BCB030A6}" dt="2023-01-29T14:23:38.298" v="7"/>
          <ac:picMkLst>
            <pc:docMk/>
            <pc:sldMk cId="3485733915" sldId="286"/>
            <ac:picMk id="5" creationId="{CF74E503-4405-B84F-C20F-4161129FCD06}"/>
          </ac:picMkLst>
        </pc:picChg>
        <pc:picChg chg="add mod">
          <ac:chgData name="ALLYBOCUS Nazia" userId="S::nazia.allybocus.auditeur@lecnam.net::8a33a641-61ee-4e62-b7cd-24f38e2227db" providerId="AD" clId="Web-{643E65C7-B9F9-4F86-D874-0924BCB030A6}" dt="2023-01-29T14:23:44.689" v="8"/>
          <ac:picMkLst>
            <pc:docMk/>
            <pc:sldMk cId="3485733915" sldId="286"/>
            <ac:picMk id="6" creationId="{777E191C-794E-5379-71F4-9B25BE4961C5}"/>
          </ac:picMkLst>
        </pc:picChg>
      </pc:sldChg>
      <pc:sldChg chg="addSp delSp modSp add ord replId">
        <pc:chgData name="ALLYBOCUS Nazia" userId="S::nazia.allybocus.auditeur@lecnam.net::8a33a641-61ee-4e62-b7cd-24f38e2227db" providerId="AD" clId="Web-{643E65C7-B9F9-4F86-D874-0924BCB030A6}" dt="2023-01-29T14:47:04.824" v="87" actId="20577"/>
        <pc:sldMkLst>
          <pc:docMk/>
          <pc:sldMk cId="174654430" sldId="287"/>
        </pc:sldMkLst>
        <pc:spChg chg="mod">
          <ac:chgData name="ALLYBOCUS Nazia" userId="S::nazia.allybocus.auditeur@lecnam.net::8a33a641-61ee-4e62-b7cd-24f38e2227db" providerId="AD" clId="Web-{643E65C7-B9F9-4F86-D874-0924BCB030A6}" dt="2023-01-29T14:45:51.914" v="77" actId="14100"/>
          <ac:spMkLst>
            <pc:docMk/>
            <pc:sldMk cId="174654430" sldId="287"/>
            <ac:spMk id="2" creationId="{61E9D883-1423-DE6E-96D1-2FC6FF15222F}"/>
          </ac:spMkLst>
        </pc:spChg>
        <pc:spChg chg="mod">
          <ac:chgData name="ALLYBOCUS Nazia" userId="S::nazia.allybocus.auditeur@lecnam.net::8a33a641-61ee-4e62-b7cd-24f38e2227db" providerId="AD" clId="Web-{643E65C7-B9F9-4F86-D874-0924BCB030A6}" dt="2023-01-29T14:47:04.824" v="87" actId="20577"/>
          <ac:spMkLst>
            <pc:docMk/>
            <pc:sldMk cId="174654430" sldId="287"/>
            <ac:spMk id="3" creationId="{D64FFD34-1A9F-6BDF-0468-2AA80AB0EF49}"/>
          </ac:spMkLst>
        </pc:spChg>
        <pc:spChg chg="del">
          <ac:chgData name="ALLYBOCUS Nazia" userId="S::nazia.allybocus.auditeur@lecnam.net::8a33a641-61ee-4e62-b7cd-24f38e2227db" providerId="AD" clId="Web-{643E65C7-B9F9-4F86-D874-0924BCB030A6}" dt="2023-01-29T14:24:59.645" v="12"/>
          <ac:spMkLst>
            <pc:docMk/>
            <pc:sldMk cId="174654430" sldId="287"/>
            <ac:spMk id="9" creationId="{D3E17859-C5F0-476F-A082-A4CB8841DB24}"/>
          </ac:spMkLst>
        </pc:spChg>
        <pc:spChg chg="del">
          <ac:chgData name="ALLYBOCUS Nazia" userId="S::nazia.allybocus.auditeur@lecnam.net::8a33a641-61ee-4e62-b7cd-24f38e2227db" providerId="AD" clId="Web-{643E65C7-B9F9-4F86-D874-0924BCB030A6}" dt="2023-01-29T14:24:59.645" v="12"/>
          <ac:spMkLst>
            <pc:docMk/>
            <pc:sldMk cId="174654430" sldId="287"/>
            <ac:spMk id="11" creationId="{70BEB1E7-2F88-40BC-B73D-42E5B6F80BFC}"/>
          </ac:spMkLst>
        </pc:spChg>
        <pc:spChg chg="del">
          <ac:chgData name="ALLYBOCUS Nazia" userId="S::nazia.allybocus.auditeur@lecnam.net::8a33a641-61ee-4e62-b7cd-24f38e2227db" providerId="AD" clId="Web-{643E65C7-B9F9-4F86-D874-0924BCB030A6}" dt="2023-01-29T14:24:59.645" v="12"/>
          <ac:spMkLst>
            <pc:docMk/>
            <pc:sldMk cId="174654430" sldId="287"/>
            <ac:spMk id="13" creationId="{A7B99495-F43F-4D80-A44F-2CB4764EB90B}"/>
          </ac:spMkLst>
        </pc:spChg>
        <pc:spChg chg="add del">
          <ac:chgData name="ALLYBOCUS Nazia" userId="S::nazia.allybocus.auditeur@lecnam.net::8a33a641-61ee-4e62-b7cd-24f38e2227db" providerId="AD" clId="Web-{643E65C7-B9F9-4F86-D874-0924BCB030A6}" dt="2023-01-29T14:25:08.083" v="14"/>
          <ac:spMkLst>
            <pc:docMk/>
            <pc:sldMk cId="174654430" sldId="287"/>
            <ac:spMk id="18" creationId="{D2B783EE-0239-4717-BBEA-8C9EAC61C824}"/>
          </ac:spMkLst>
        </pc:spChg>
        <pc:spChg chg="add del">
          <ac:chgData name="ALLYBOCUS Nazia" userId="S::nazia.allybocus.auditeur@lecnam.net::8a33a641-61ee-4e62-b7cd-24f38e2227db" providerId="AD" clId="Web-{643E65C7-B9F9-4F86-D874-0924BCB030A6}" dt="2023-01-29T14:25:08.083" v="14"/>
          <ac:spMkLst>
            <pc:docMk/>
            <pc:sldMk cId="174654430" sldId="287"/>
            <ac:spMk id="20" creationId="{A7B99495-F43F-4D80-A44F-2CB4764EB90B}"/>
          </ac:spMkLst>
        </pc:spChg>
        <pc:spChg chg="add del">
          <ac:chgData name="ALLYBOCUS Nazia" userId="S::nazia.allybocus.auditeur@lecnam.net::8a33a641-61ee-4e62-b7cd-24f38e2227db" providerId="AD" clId="Web-{643E65C7-B9F9-4F86-D874-0924BCB030A6}" dt="2023-01-29T14:25:08.083" v="14"/>
          <ac:spMkLst>
            <pc:docMk/>
            <pc:sldMk cId="174654430" sldId="287"/>
            <ac:spMk id="22" creationId="{70BEB1E7-2F88-40BC-B73D-42E5B6F80BFC}"/>
          </ac:spMkLst>
        </pc:spChg>
        <pc:spChg chg="add">
          <ac:chgData name="ALLYBOCUS Nazia" userId="S::nazia.allybocus.auditeur@lecnam.net::8a33a641-61ee-4e62-b7cd-24f38e2227db" providerId="AD" clId="Web-{643E65C7-B9F9-4F86-D874-0924BCB030A6}" dt="2023-01-29T14:25:08.083" v="14"/>
          <ac:spMkLst>
            <pc:docMk/>
            <pc:sldMk cId="174654430" sldId="287"/>
            <ac:spMk id="27" creationId="{4F7EBAE4-9945-4473-9E34-B2C66EA0F03D}"/>
          </ac:spMkLst>
        </pc:spChg>
        <pc:spChg chg="add">
          <ac:chgData name="ALLYBOCUS Nazia" userId="S::nazia.allybocus.auditeur@lecnam.net::8a33a641-61ee-4e62-b7cd-24f38e2227db" providerId="AD" clId="Web-{643E65C7-B9F9-4F86-D874-0924BCB030A6}" dt="2023-01-29T14:25:08.083" v="14"/>
          <ac:spMkLst>
            <pc:docMk/>
            <pc:sldMk cId="174654430" sldId="287"/>
            <ac:spMk id="29" creationId="{70BEB1E7-2F88-40BC-B73D-42E5B6F80BFC}"/>
          </ac:spMkLst>
        </pc:spChg>
        <pc:spChg chg="add">
          <ac:chgData name="ALLYBOCUS Nazia" userId="S::nazia.allybocus.auditeur@lecnam.net::8a33a641-61ee-4e62-b7cd-24f38e2227db" providerId="AD" clId="Web-{643E65C7-B9F9-4F86-D874-0924BCB030A6}" dt="2023-01-29T14:25:08.083" v="14"/>
          <ac:spMkLst>
            <pc:docMk/>
            <pc:sldMk cId="174654430" sldId="287"/>
            <ac:spMk id="31" creationId="{A7B99495-F43F-4D80-A44F-2CB4764EB90B}"/>
          </ac:spMkLst>
        </pc:spChg>
        <pc:picChg chg="del mod">
          <ac:chgData name="ALLYBOCUS Nazia" userId="S::nazia.allybocus.auditeur@lecnam.net::8a33a641-61ee-4e62-b7cd-24f38e2227db" providerId="AD" clId="Web-{643E65C7-B9F9-4F86-D874-0924BCB030A6}" dt="2023-01-29T14:25:01.239" v="13"/>
          <ac:picMkLst>
            <pc:docMk/>
            <pc:sldMk cId="174654430" sldId="287"/>
            <ac:picMk id="4" creationId="{9DD65D87-C5B1-2C6C-7917-E10EDE9D408C}"/>
          </ac:picMkLst>
        </pc:picChg>
        <pc:picChg chg="add mod">
          <ac:chgData name="ALLYBOCUS Nazia" userId="S::nazia.allybocus.auditeur@lecnam.net::8a33a641-61ee-4e62-b7cd-24f38e2227db" providerId="AD" clId="Web-{643E65C7-B9F9-4F86-D874-0924BCB030A6}" dt="2023-01-29T14:45:07.960" v="68" actId="14100"/>
          <ac:picMkLst>
            <pc:docMk/>
            <pc:sldMk cId="174654430" sldId="287"/>
            <ac:picMk id="5" creationId="{827D65A2-4763-D4F7-1C6C-6010962C39D1}"/>
          </ac:picMkLst>
        </pc:picChg>
      </pc:sldChg>
    </pc:docChg>
  </pc:docChgLst>
  <pc:docChgLst>
    <pc:chgData name="Nazia ALLYBOCUS" userId="becd5a2e0c4b95b9" providerId="Windows Live" clId="Web-{221CA93E-0EAE-48EA-B502-FEEA5752BC03}"/>
    <pc:docChg chg="addSld modSld sldOrd">
      <pc:chgData name="Nazia ALLYBOCUS" userId="becd5a2e0c4b95b9" providerId="Windows Live" clId="Web-{221CA93E-0EAE-48EA-B502-FEEA5752BC03}" dt="2023-01-29T14:19:29.521" v="3"/>
      <pc:docMkLst>
        <pc:docMk/>
      </pc:docMkLst>
      <pc:sldChg chg="addSp delSp">
        <pc:chgData name="Nazia ALLYBOCUS" userId="becd5a2e0c4b95b9" providerId="Windows Live" clId="Web-{221CA93E-0EAE-48EA-B502-FEEA5752BC03}" dt="2023-01-29T14:19:19.990" v="1"/>
        <pc:sldMkLst>
          <pc:docMk/>
          <pc:sldMk cId="1628246296" sldId="269"/>
        </pc:sldMkLst>
        <pc:picChg chg="add del">
          <ac:chgData name="Nazia ALLYBOCUS" userId="becd5a2e0c4b95b9" providerId="Windows Live" clId="Web-{221CA93E-0EAE-48EA-B502-FEEA5752BC03}" dt="2023-01-29T14:19:19.990" v="1"/>
          <ac:picMkLst>
            <pc:docMk/>
            <pc:sldMk cId="1628246296" sldId="269"/>
            <ac:picMk id="5" creationId="{C2A2A6EB-A6CF-24E4-4C1E-C862368AAD98}"/>
          </ac:picMkLst>
        </pc:picChg>
      </pc:sldChg>
      <pc:sldChg chg="add ord replId">
        <pc:chgData name="Nazia ALLYBOCUS" userId="becd5a2e0c4b95b9" providerId="Windows Live" clId="Web-{221CA93E-0EAE-48EA-B502-FEEA5752BC03}" dt="2023-01-29T14:19:29.521" v="3"/>
        <pc:sldMkLst>
          <pc:docMk/>
          <pc:sldMk cId="3485733915" sldId="286"/>
        </pc:sldMkLst>
      </pc:sldChg>
    </pc:docChg>
  </pc:docChgLst>
  <pc:docChgLst>
    <pc:chgData name="ALLYBOCUS Nazia" userId="S::nazia.allybocus.auditeur@lecnam.net::8a33a641-61ee-4e62-b7cd-24f38e2227db" providerId="AD" clId="Web-{5DE1F84A-13B3-D597-C48C-04728AD88CC0}"/>
    <pc:docChg chg="addSld delSld modSld">
      <pc:chgData name="ALLYBOCUS Nazia" userId="S::nazia.allybocus.auditeur@lecnam.net::8a33a641-61ee-4e62-b7cd-24f38e2227db" providerId="AD" clId="Web-{5DE1F84A-13B3-D597-C48C-04728AD88CC0}" dt="2023-01-29T22:29:03.067" v="398"/>
      <pc:docMkLst>
        <pc:docMk/>
      </pc:docMkLst>
      <pc:sldChg chg="addSp delSp modSp">
        <pc:chgData name="ALLYBOCUS Nazia" userId="S::nazia.allybocus.auditeur@lecnam.net::8a33a641-61ee-4e62-b7cd-24f38e2227db" providerId="AD" clId="Web-{5DE1F84A-13B3-D597-C48C-04728AD88CC0}" dt="2023-01-29T22:29:03.067" v="398"/>
        <pc:sldMkLst>
          <pc:docMk/>
          <pc:sldMk cId="57597567" sldId="271"/>
        </pc:sldMkLst>
        <pc:spChg chg="add del mod">
          <ac:chgData name="ALLYBOCUS Nazia" userId="S::nazia.allybocus.auditeur@lecnam.net::8a33a641-61ee-4e62-b7cd-24f38e2227db" providerId="AD" clId="Web-{5DE1F84A-13B3-D597-C48C-04728AD88CC0}" dt="2023-01-29T22:20:07.998" v="372"/>
          <ac:spMkLst>
            <pc:docMk/>
            <pc:sldMk cId="57597567" sldId="271"/>
            <ac:spMk id="3" creationId="{22E07C5F-366E-FA87-CA38-CA9ACBFC1706}"/>
          </ac:spMkLst>
        </pc:spChg>
        <pc:spChg chg="add del mod">
          <ac:chgData name="ALLYBOCUS Nazia" userId="S::nazia.allybocus.auditeur@lecnam.net::8a33a641-61ee-4e62-b7cd-24f38e2227db" providerId="AD" clId="Web-{5DE1F84A-13B3-D597-C48C-04728AD88CC0}" dt="2023-01-29T22:27:11.969" v="384"/>
          <ac:spMkLst>
            <pc:docMk/>
            <pc:sldMk cId="57597567" sldId="271"/>
            <ac:spMk id="8" creationId="{21580E41-0634-5B35-75EC-50E89FBA78D1}"/>
          </ac:spMkLst>
        </pc:spChg>
        <pc:spChg chg="del">
          <ac:chgData name="ALLYBOCUS Nazia" userId="S::nazia.allybocus.auditeur@lecnam.net::8a33a641-61ee-4e62-b7cd-24f38e2227db" providerId="AD" clId="Web-{5DE1F84A-13B3-D597-C48C-04728AD88CC0}" dt="2023-01-29T22:27:34.188" v="389"/>
          <ac:spMkLst>
            <pc:docMk/>
            <pc:sldMk cId="57597567" sldId="271"/>
            <ac:spMk id="44" creationId="{F3060C83-F051-4F0E-ABAD-AA0DFC48B218}"/>
          </ac:spMkLst>
        </pc:spChg>
        <pc:spChg chg="del">
          <ac:chgData name="ALLYBOCUS Nazia" userId="S::nazia.allybocus.auditeur@lecnam.net::8a33a641-61ee-4e62-b7cd-24f38e2227db" providerId="AD" clId="Web-{5DE1F84A-13B3-D597-C48C-04728AD88CC0}" dt="2023-01-29T22:27:34.188" v="389"/>
          <ac:spMkLst>
            <pc:docMk/>
            <pc:sldMk cId="57597567" sldId="271"/>
            <ac:spMk id="46" creationId="{83C98ABE-055B-441F-B07E-44F97F083C39}"/>
          </ac:spMkLst>
        </pc:spChg>
        <pc:spChg chg="del">
          <ac:chgData name="ALLYBOCUS Nazia" userId="S::nazia.allybocus.auditeur@lecnam.net::8a33a641-61ee-4e62-b7cd-24f38e2227db" providerId="AD" clId="Web-{5DE1F84A-13B3-D597-C48C-04728AD88CC0}" dt="2023-01-29T22:27:34.188" v="389"/>
          <ac:spMkLst>
            <pc:docMk/>
            <pc:sldMk cId="57597567" sldId="271"/>
            <ac:spMk id="48" creationId="{29FDB030-9B49-4CED-8CCD-4D99382388AC}"/>
          </ac:spMkLst>
        </pc:spChg>
        <pc:spChg chg="del">
          <ac:chgData name="ALLYBOCUS Nazia" userId="S::nazia.allybocus.auditeur@lecnam.net::8a33a641-61ee-4e62-b7cd-24f38e2227db" providerId="AD" clId="Web-{5DE1F84A-13B3-D597-C48C-04728AD88CC0}" dt="2023-01-29T22:27:34.188" v="389"/>
          <ac:spMkLst>
            <pc:docMk/>
            <pc:sldMk cId="57597567" sldId="271"/>
            <ac:spMk id="50" creationId="{3783CA14-24A1-485C-8B30-D6A5D87987AD}"/>
          </ac:spMkLst>
        </pc:spChg>
        <pc:spChg chg="del">
          <ac:chgData name="ALLYBOCUS Nazia" userId="S::nazia.allybocus.auditeur@lecnam.net::8a33a641-61ee-4e62-b7cd-24f38e2227db" providerId="AD" clId="Web-{5DE1F84A-13B3-D597-C48C-04728AD88CC0}" dt="2023-01-29T22:27:34.188" v="389"/>
          <ac:spMkLst>
            <pc:docMk/>
            <pc:sldMk cId="57597567" sldId="271"/>
            <ac:spMk id="52" creationId="{9A97C86A-04D6-40F7-AE84-31AB43E6A846}"/>
          </ac:spMkLst>
        </pc:spChg>
        <pc:spChg chg="del">
          <ac:chgData name="ALLYBOCUS Nazia" userId="S::nazia.allybocus.auditeur@lecnam.net::8a33a641-61ee-4e62-b7cd-24f38e2227db" providerId="AD" clId="Web-{5DE1F84A-13B3-D597-C48C-04728AD88CC0}" dt="2023-01-29T22:27:34.188" v="389"/>
          <ac:spMkLst>
            <pc:docMk/>
            <pc:sldMk cId="57597567" sldId="271"/>
            <ac:spMk id="54" creationId="{FF9F2414-84E8-453E-B1F3-389FDE8192D9}"/>
          </ac:spMkLst>
        </pc:spChg>
        <pc:spChg chg="del">
          <ac:chgData name="ALLYBOCUS Nazia" userId="S::nazia.allybocus.auditeur@lecnam.net::8a33a641-61ee-4e62-b7cd-24f38e2227db" providerId="AD" clId="Web-{5DE1F84A-13B3-D597-C48C-04728AD88CC0}" dt="2023-01-29T22:27:34.188" v="389"/>
          <ac:spMkLst>
            <pc:docMk/>
            <pc:sldMk cId="57597567" sldId="271"/>
            <ac:spMk id="56" creationId="{3ECA69A1-7536-43AC-85EF-C7106179F5ED}"/>
          </ac:spMkLst>
        </pc:spChg>
        <pc:spChg chg="add del">
          <ac:chgData name="ALLYBOCUS Nazia" userId="S::nazia.allybocus.auditeur@lecnam.net::8a33a641-61ee-4e62-b7cd-24f38e2227db" providerId="AD" clId="Web-{5DE1F84A-13B3-D597-C48C-04728AD88CC0}" dt="2023-01-29T22:29:03.067" v="398"/>
          <ac:spMkLst>
            <pc:docMk/>
            <pc:sldMk cId="57597567" sldId="271"/>
            <ac:spMk id="61" creationId="{5F9CFCE6-877F-4858-B8BD-2C52CA8AFBC4}"/>
          </ac:spMkLst>
        </pc:spChg>
        <pc:spChg chg="add del">
          <ac:chgData name="ALLYBOCUS Nazia" userId="S::nazia.allybocus.auditeur@lecnam.net::8a33a641-61ee-4e62-b7cd-24f38e2227db" providerId="AD" clId="Web-{5DE1F84A-13B3-D597-C48C-04728AD88CC0}" dt="2023-01-29T22:29:03.067" v="398"/>
          <ac:spMkLst>
            <pc:docMk/>
            <pc:sldMk cId="57597567" sldId="271"/>
            <ac:spMk id="63" creationId="{8213F8A0-12AE-4514-8372-0DD766EC28EE}"/>
          </ac:spMkLst>
        </pc:spChg>
        <pc:spChg chg="add del">
          <ac:chgData name="ALLYBOCUS Nazia" userId="S::nazia.allybocus.auditeur@lecnam.net::8a33a641-61ee-4e62-b7cd-24f38e2227db" providerId="AD" clId="Web-{5DE1F84A-13B3-D597-C48C-04728AD88CC0}" dt="2023-01-29T22:29:03.067" v="398"/>
          <ac:spMkLst>
            <pc:docMk/>
            <pc:sldMk cId="57597567" sldId="271"/>
            <ac:spMk id="65" creationId="{9EFF17D4-9A8C-4CE5-B096-D8CCD4400437}"/>
          </ac:spMkLst>
        </pc:spChg>
        <pc:spChg chg="add">
          <ac:chgData name="ALLYBOCUS Nazia" userId="S::nazia.allybocus.auditeur@lecnam.net::8a33a641-61ee-4e62-b7cd-24f38e2227db" providerId="AD" clId="Web-{5DE1F84A-13B3-D597-C48C-04728AD88CC0}" dt="2023-01-29T22:29:03.067" v="398"/>
          <ac:spMkLst>
            <pc:docMk/>
            <pc:sldMk cId="57597567" sldId="271"/>
            <ac:spMk id="70" creationId="{664E23E2-7440-4E36-A67B-0F88C5F7E185}"/>
          </ac:spMkLst>
        </pc:spChg>
        <pc:spChg chg="add">
          <ac:chgData name="ALLYBOCUS Nazia" userId="S::nazia.allybocus.auditeur@lecnam.net::8a33a641-61ee-4e62-b7cd-24f38e2227db" providerId="AD" clId="Web-{5DE1F84A-13B3-D597-C48C-04728AD88CC0}" dt="2023-01-29T22:29:03.067" v="398"/>
          <ac:spMkLst>
            <pc:docMk/>
            <pc:sldMk cId="57597567" sldId="271"/>
            <ac:spMk id="72" creationId="{B06949AE-010D-4C18-8AED-7872085ADD57}"/>
          </ac:spMkLst>
        </pc:spChg>
        <pc:spChg chg="add">
          <ac:chgData name="ALLYBOCUS Nazia" userId="S::nazia.allybocus.auditeur@lecnam.net::8a33a641-61ee-4e62-b7cd-24f38e2227db" providerId="AD" clId="Web-{5DE1F84A-13B3-D597-C48C-04728AD88CC0}" dt="2023-01-29T22:29:03.067" v="398"/>
          <ac:spMkLst>
            <pc:docMk/>
            <pc:sldMk cId="57597567" sldId="271"/>
            <ac:spMk id="74" creationId="{FE54AADB-50C7-4293-94C0-27361A32B8CF}"/>
          </ac:spMkLst>
        </pc:spChg>
        <pc:picChg chg="del">
          <ac:chgData name="ALLYBOCUS Nazia" userId="S::nazia.allybocus.auditeur@lecnam.net::8a33a641-61ee-4e62-b7cd-24f38e2227db" providerId="AD" clId="Web-{5DE1F84A-13B3-D597-C48C-04728AD88CC0}" dt="2023-01-29T22:19:58.857" v="371"/>
          <ac:picMkLst>
            <pc:docMk/>
            <pc:sldMk cId="57597567" sldId="271"/>
            <ac:picMk id="4" creationId="{55694D42-F9C4-99D6-996F-99A7AD5DEF42}"/>
          </ac:picMkLst>
        </pc:picChg>
        <pc:picChg chg="add del mod ord">
          <ac:chgData name="ALLYBOCUS Nazia" userId="S::nazia.allybocus.auditeur@lecnam.net::8a33a641-61ee-4e62-b7cd-24f38e2227db" providerId="AD" clId="Web-{5DE1F84A-13B3-D597-C48C-04728AD88CC0}" dt="2023-01-29T22:27:02.594" v="382"/>
          <ac:picMkLst>
            <pc:docMk/>
            <pc:sldMk cId="57597567" sldId="271"/>
            <ac:picMk id="5" creationId="{AED104E5-C9E8-E114-0C11-E2BACC225181}"/>
          </ac:picMkLst>
        </pc:picChg>
        <pc:picChg chg="add del mod">
          <ac:chgData name="ALLYBOCUS Nazia" userId="S::nazia.allybocus.auditeur@lecnam.net::8a33a641-61ee-4e62-b7cd-24f38e2227db" providerId="AD" clId="Web-{5DE1F84A-13B3-D597-C48C-04728AD88CC0}" dt="2023-01-29T22:27:04.609" v="383"/>
          <ac:picMkLst>
            <pc:docMk/>
            <pc:sldMk cId="57597567" sldId="271"/>
            <ac:picMk id="6" creationId="{B6009267-3B95-454A-4AA1-60302646A3AA}"/>
          </ac:picMkLst>
        </pc:picChg>
        <pc:picChg chg="add mod ord">
          <ac:chgData name="ALLYBOCUS Nazia" userId="S::nazia.allybocus.auditeur@lecnam.net::8a33a641-61ee-4e62-b7cd-24f38e2227db" providerId="AD" clId="Web-{5DE1F84A-13B3-D597-C48C-04728AD88CC0}" dt="2023-01-29T22:29:03.067" v="398"/>
          <ac:picMkLst>
            <pc:docMk/>
            <pc:sldMk cId="57597567" sldId="271"/>
            <ac:picMk id="9" creationId="{76DB59C8-911B-2538-D2F3-311694EE6093}"/>
          </ac:picMkLst>
        </pc:picChg>
        <pc:picChg chg="add mod">
          <ac:chgData name="ALLYBOCUS Nazia" userId="S::nazia.allybocus.auditeur@lecnam.net::8a33a641-61ee-4e62-b7cd-24f38e2227db" providerId="AD" clId="Web-{5DE1F84A-13B3-D597-C48C-04728AD88CC0}" dt="2023-01-29T22:29:03.067" v="398"/>
          <ac:picMkLst>
            <pc:docMk/>
            <pc:sldMk cId="57597567" sldId="271"/>
            <ac:picMk id="10" creationId="{43EA89E7-70CF-DDB4-7161-61DD77346914}"/>
          </ac:picMkLst>
        </pc:picChg>
      </pc:sldChg>
      <pc:sldChg chg="del">
        <pc:chgData name="ALLYBOCUS Nazia" userId="S::nazia.allybocus.auditeur@lecnam.net::8a33a641-61ee-4e62-b7cd-24f38e2227db" providerId="AD" clId="Web-{5DE1F84A-13B3-D597-C48C-04728AD88CC0}" dt="2023-01-29T22:17:35.337" v="366"/>
        <pc:sldMkLst>
          <pc:docMk/>
          <pc:sldMk cId="2384260014" sldId="279"/>
        </pc:sldMkLst>
      </pc:sldChg>
      <pc:sldChg chg="del">
        <pc:chgData name="ALLYBOCUS Nazia" userId="S::nazia.allybocus.auditeur@lecnam.net::8a33a641-61ee-4e62-b7cd-24f38e2227db" providerId="AD" clId="Web-{5DE1F84A-13B3-D597-C48C-04728AD88CC0}" dt="2023-01-29T22:17:36.321" v="367"/>
        <pc:sldMkLst>
          <pc:docMk/>
          <pc:sldMk cId="566528449" sldId="280"/>
        </pc:sldMkLst>
      </pc:sldChg>
      <pc:sldChg chg="modSp">
        <pc:chgData name="ALLYBOCUS Nazia" userId="S::nazia.allybocus.auditeur@lecnam.net::8a33a641-61ee-4e62-b7cd-24f38e2227db" providerId="AD" clId="Web-{5DE1F84A-13B3-D597-C48C-04728AD88CC0}" dt="2023-01-29T22:19:18.918" v="370" actId="20577"/>
        <pc:sldMkLst>
          <pc:docMk/>
          <pc:sldMk cId="4253677486" sldId="285"/>
        </pc:sldMkLst>
        <pc:spChg chg="mod">
          <ac:chgData name="ALLYBOCUS Nazia" userId="S::nazia.allybocus.auditeur@lecnam.net::8a33a641-61ee-4e62-b7cd-24f38e2227db" providerId="AD" clId="Web-{5DE1F84A-13B3-D597-C48C-04728AD88CC0}" dt="2023-01-29T22:19:18.918" v="370" actId="20577"/>
          <ac:spMkLst>
            <pc:docMk/>
            <pc:sldMk cId="4253677486" sldId="285"/>
            <ac:spMk id="7" creationId="{9A68FD4A-9E87-6658-D9EF-E8307015C963}"/>
          </ac:spMkLst>
        </pc:spChg>
      </pc:sldChg>
      <pc:sldChg chg="modSp">
        <pc:chgData name="ALLYBOCUS Nazia" userId="S::nazia.allybocus.auditeur@lecnam.net::8a33a641-61ee-4e62-b7cd-24f38e2227db" providerId="AD" clId="Web-{5DE1F84A-13B3-D597-C48C-04728AD88CC0}" dt="2023-01-29T22:02:30.795" v="59" actId="20577"/>
        <pc:sldMkLst>
          <pc:docMk/>
          <pc:sldMk cId="2324536879" sldId="305"/>
        </pc:sldMkLst>
        <pc:spChg chg="mod">
          <ac:chgData name="ALLYBOCUS Nazia" userId="S::nazia.allybocus.auditeur@lecnam.net::8a33a641-61ee-4e62-b7cd-24f38e2227db" providerId="AD" clId="Web-{5DE1F84A-13B3-D597-C48C-04728AD88CC0}" dt="2023-01-29T22:02:30.795" v="59" actId="20577"/>
          <ac:spMkLst>
            <pc:docMk/>
            <pc:sldMk cId="2324536879" sldId="305"/>
            <ac:spMk id="4" creationId="{F08B4A33-28A0-0B83-D2A5-07984D753B15}"/>
          </ac:spMkLst>
        </pc:spChg>
      </pc:sldChg>
      <pc:sldChg chg="modSp add replId">
        <pc:chgData name="ALLYBOCUS Nazia" userId="S::nazia.allybocus.auditeur@lecnam.net::8a33a641-61ee-4e62-b7cd-24f38e2227db" providerId="AD" clId="Web-{5DE1F84A-13B3-D597-C48C-04728AD88CC0}" dt="2023-01-29T22:03:54.110" v="81" actId="20577"/>
        <pc:sldMkLst>
          <pc:docMk/>
          <pc:sldMk cId="1877026002" sldId="306"/>
        </pc:sldMkLst>
        <pc:spChg chg="mod">
          <ac:chgData name="ALLYBOCUS Nazia" userId="S::nazia.allybocus.auditeur@lecnam.net::8a33a641-61ee-4e62-b7cd-24f38e2227db" providerId="AD" clId="Web-{5DE1F84A-13B3-D597-C48C-04728AD88CC0}" dt="2023-01-29T22:03:54.110" v="81" actId="20577"/>
          <ac:spMkLst>
            <pc:docMk/>
            <pc:sldMk cId="1877026002" sldId="306"/>
            <ac:spMk id="4" creationId="{F08B4A33-28A0-0B83-D2A5-07984D753B15}"/>
          </ac:spMkLst>
        </pc:spChg>
        <pc:spChg chg="mod">
          <ac:chgData name="ALLYBOCUS Nazia" userId="S::nazia.allybocus.auditeur@lecnam.net::8a33a641-61ee-4e62-b7cd-24f38e2227db" providerId="AD" clId="Web-{5DE1F84A-13B3-D597-C48C-04728AD88CC0}" dt="2023-01-29T21:59:02.789" v="2" actId="20577"/>
          <ac:spMkLst>
            <pc:docMk/>
            <pc:sldMk cId="1877026002" sldId="306"/>
            <ac:spMk id="6" creationId="{E2CD686E-2F53-E901-61E0-FF87E6C34980}"/>
          </ac:spMkLst>
        </pc:spChg>
      </pc:sldChg>
      <pc:sldChg chg="modSp add replId">
        <pc:chgData name="ALLYBOCUS Nazia" userId="S::nazia.allybocus.auditeur@lecnam.net::8a33a641-61ee-4e62-b7cd-24f38e2227db" providerId="AD" clId="Web-{5DE1F84A-13B3-D597-C48C-04728AD88CC0}" dt="2023-01-29T22:06:30.661" v="119" actId="20577"/>
        <pc:sldMkLst>
          <pc:docMk/>
          <pc:sldMk cId="4196556590" sldId="307"/>
        </pc:sldMkLst>
        <pc:spChg chg="mod">
          <ac:chgData name="ALLYBOCUS Nazia" userId="S::nazia.allybocus.auditeur@lecnam.net::8a33a641-61ee-4e62-b7cd-24f38e2227db" providerId="AD" clId="Web-{5DE1F84A-13B3-D597-C48C-04728AD88CC0}" dt="2023-01-29T22:06:30.661" v="119" actId="20577"/>
          <ac:spMkLst>
            <pc:docMk/>
            <pc:sldMk cId="4196556590" sldId="307"/>
            <ac:spMk id="4" creationId="{F08B4A33-28A0-0B83-D2A5-07984D753B15}"/>
          </ac:spMkLst>
        </pc:spChg>
      </pc:sldChg>
      <pc:sldChg chg="modSp add replId">
        <pc:chgData name="ALLYBOCUS Nazia" userId="S::nazia.allybocus.auditeur@lecnam.net::8a33a641-61ee-4e62-b7cd-24f38e2227db" providerId="AD" clId="Web-{5DE1F84A-13B3-D597-C48C-04728AD88CC0}" dt="2023-01-29T22:07:48.851" v="133" actId="20577"/>
        <pc:sldMkLst>
          <pc:docMk/>
          <pc:sldMk cId="4072288637" sldId="308"/>
        </pc:sldMkLst>
        <pc:spChg chg="mod">
          <ac:chgData name="ALLYBOCUS Nazia" userId="S::nazia.allybocus.auditeur@lecnam.net::8a33a641-61ee-4e62-b7cd-24f38e2227db" providerId="AD" clId="Web-{5DE1F84A-13B3-D597-C48C-04728AD88CC0}" dt="2023-01-29T22:07:48.851" v="133" actId="20577"/>
          <ac:spMkLst>
            <pc:docMk/>
            <pc:sldMk cId="4072288637" sldId="308"/>
            <ac:spMk id="4" creationId="{F08B4A33-28A0-0B83-D2A5-07984D753B15}"/>
          </ac:spMkLst>
        </pc:spChg>
      </pc:sldChg>
      <pc:sldChg chg="modSp add replId">
        <pc:chgData name="ALLYBOCUS Nazia" userId="S::nazia.allybocus.auditeur@lecnam.net::8a33a641-61ee-4e62-b7cd-24f38e2227db" providerId="AD" clId="Web-{5DE1F84A-13B3-D597-C48C-04728AD88CC0}" dt="2023-01-29T22:08:21.071" v="143" actId="20577"/>
        <pc:sldMkLst>
          <pc:docMk/>
          <pc:sldMk cId="2876981760" sldId="309"/>
        </pc:sldMkLst>
        <pc:spChg chg="mod">
          <ac:chgData name="ALLYBOCUS Nazia" userId="S::nazia.allybocus.auditeur@lecnam.net::8a33a641-61ee-4e62-b7cd-24f38e2227db" providerId="AD" clId="Web-{5DE1F84A-13B3-D597-C48C-04728AD88CC0}" dt="2023-01-29T22:08:21.071" v="143" actId="20577"/>
          <ac:spMkLst>
            <pc:docMk/>
            <pc:sldMk cId="2876981760" sldId="309"/>
            <ac:spMk id="4" creationId="{F08B4A33-28A0-0B83-D2A5-07984D753B15}"/>
          </ac:spMkLst>
        </pc:spChg>
      </pc:sldChg>
      <pc:sldChg chg="modSp add replId">
        <pc:chgData name="ALLYBOCUS Nazia" userId="S::nazia.allybocus.auditeur@lecnam.net::8a33a641-61ee-4e62-b7cd-24f38e2227db" providerId="AD" clId="Web-{5DE1F84A-13B3-D597-C48C-04728AD88CC0}" dt="2023-01-29T22:09:02.103" v="155" actId="20577"/>
        <pc:sldMkLst>
          <pc:docMk/>
          <pc:sldMk cId="2855323280" sldId="310"/>
        </pc:sldMkLst>
        <pc:spChg chg="mod">
          <ac:chgData name="ALLYBOCUS Nazia" userId="S::nazia.allybocus.auditeur@lecnam.net::8a33a641-61ee-4e62-b7cd-24f38e2227db" providerId="AD" clId="Web-{5DE1F84A-13B3-D597-C48C-04728AD88CC0}" dt="2023-01-29T22:09:02.103" v="155" actId="20577"/>
          <ac:spMkLst>
            <pc:docMk/>
            <pc:sldMk cId="2855323280" sldId="310"/>
            <ac:spMk id="4" creationId="{F08B4A33-28A0-0B83-D2A5-07984D753B15}"/>
          </ac:spMkLst>
        </pc:spChg>
      </pc:sldChg>
      <pc:sldChg chg="modSp add replId">
        <pc:chgData name="ALLYBOCUS Nazia" userId="S::nazia.allybocus.auditeur@lecnam.net::8a33a641-61ee-4e62-b7cd-24f38e2227db" providerId="AD" clId="Web-{5DE1F84A-13B3-D597-C48C-04728AD88CC0}" dt="2023-01-29T22:09:32.917" v="165" actId="20577"/>
        <pc:sldMkLst>
          <pc:docMk/>
          <pc:sldMk cId="2073281410" sldId="311"/>
        </pc:sldMkLst>
        <pc:spChg chg="mod">
          <ac:chgData name="ALLYBOCUS Nazia" userId="S::nazia.allybocus.auditeur@lecnam.net::8a33a641-61ee-4e62-b7cd-24f38e2227db" providerId="AD" clId="Web-{5DE1F84A-13B3-D597-C48C-04728AD88CC0}" dt="2023-01-29T22:09:32.917" v="165" actId="20577"/>
          <ac:spMkLst>
            <pc:docMk/>
            <pc:sldMk cId="2073281410" sldId="311"/>
            <ac:spMk id="4" creationId="{F08B4A33-28A0-0B83-D2A5-07984D753B15}"/>
          </ac:spMkLst>
        </pc:spChg>
      </pc:sldChg>
      <pc:sldChg chg="modSp add replId">
        <pc:chgData name="ALLYBOCUS Nazia" userId="S::nazia.allybocus.auditeur@lecnam.net::8a33a641-61ee-4e62-b7cd-24f38e2227db" providerId="AD" clId="Web-{5DE1F84A-13B3-D597-C48C-04728AD88CC0}" dt="2023-01-29T22:10:08.730" v="179" actId="20577"/>
        <pc:sldMkLst>
          <pc:docMk/>
          <pc:sldMk cId="2601365475" sldId="312"/>
        </pc:sldMkLst>
        <pc:spChg chg="mod">
          <ac:chgData name="ALLYBOCUS Nazia" userId="S::nazia.allybocus.auditeur@lecnam.net::8a33a641-61ee-4e62-b7cd-24f38e2227db" providerId="AD" clId="Web-{5DE1F84A-13B3-D597-C48C-04728AD88CC0}" dt="2023-01-29T22:10:08.730" v="179" actId="20577"/>
          <ac:spMkLst>
            <pc:docMk/>
            <pc:sldMk cId="2601365475" sldId="312"/>
            <ac:spMk id="4" creationId="{F08B4A33-28A0-0B83-D2A5-07984D753B15}"/>
          </ac:spMkLst>
        </pc:spChg>
      </pc:sldChg>
      <pc:sldChg chg="modSp add replId">
        <pc:chgData name="ALLYBOCUS Nazia" userId="S::nazia.allybocus.auditeur@lecnam.net::8a33a641-61ee-4e62-b7cd-24f38e2227db" providerId="AD" clId="Web-{5DE1F84A-13B3-D597-C48C-04728AD88CC0}" dt="2023-01-29T22:10:39.653" v="193" actId="20577"/>
        <pc:sldMkLst>
          <pc:docMk/>
          <pc:sldMk cId="497904742" sldId="313"/>
        </pc:sldMkLst>
        <pc:spChg chg="mod">
          <ac:chgData name="ALLYBOCUS Nazia" userId="S::nazia.allybocus.auditeur@lecnam.net::8a33a641-61ee-4e62-b7cd-24f38e2227db" providerId="AD" clId="Web-{5DE1F84A-13B3-D597-C48C-04728AD88CC0}" dt="2023-01-29T22:10:39.653" v="193" actId="20577"/>
          <ac:spMkLst>
            <pc:docMk/>
            <pc:sldMk cId="497904742" sldId="313"/>
            <ac:spMk id="4" creationId="{F08B4A33-28A0-0B83-D2A5-07984D753B15}"/>
          </ac:spMkLst>
        </pc:spChg>
      </pc:sldChg>
      <pc:sldChg chg="modSp add replId">
        <pc:chgData name="ALLYBOCUS Nazia" userId="S::nazia.allybocus.auditeur@lecnam.net::8a33a641-61ee-4e62-b7cd-24f38e2227db" providerId="AD" clId="Web-{5DE1F84A-13B3-D597-C48C-04728AD88CC0}" dt="2023-01-29T22:11:35.373" v="214" actId="20577"/>
        <pc:sldMkLst>
          <pc:docMk/>
          <pc:sldMk cId="639388164" sldId="314"/>
        </pc:sldMkLst>
        <pc:spChg chg="mod">
          <ac:chgData name="ALLYBOCUS Nazia" userId="S::nazia.allybocus.auditeur@lecnam.net::8a33a641-61ee-4e62-b7cd-24f38e2227db" providerId="AD" clId="Web-{5DE1F84A-13B3-D597-C48C-04728AD88CC0}" dt="2023-01-29T22:11:35.373" v="214" actId="20577"/>
          <ac:spMkLst>
            <pc:docMk/>
            <pc:sldMk cId="639388164" sldId="314"/>
            <ac:spMk id="4" creationId="{F08B4A33-28A0-0B83-D2A5-07984D753B15}"/>
          </ac:spMkLst>
        </pc:spChg>
      </pc:sldChg>
      <pc:sldChg chg="modSp add replId">
        <pc:chgData name="ALLYBOCUS Nazia" userId="S::nazia.allybocus.auditeur@lecnam.net::8a33a641-61ee-4e62-b7cd-24f38e2227db" providerId="AD" clId="Web-{5DE1F84A-13B3-D597-C48C-04728AD88CC0}" dt="2023-01-29T22:12:10.265" v="227" actId="20577"/>
        <pc:sldMkLst>
          <pc:docMk/>
          <pc:sldMk cId="1100462232" sldId="315"/>
        </pc:sldMkLst>
        <pc:spChg chg="mod">
          <ac:chgData name="ALLYBOCUS Nazia" userId="S::nazia.allybocus.auditeur@lecnam.net::8a33a641-61ee-4e62-b7cd-24f38e2227db" providerId="AD" clId="Web-{5DE1F84A-13B3-D597-C48C-04728AD88CC0}" dt="2023-01-29T22:12:10.265" v="227" actId="20577"/>
          <ac:spMkLst>
            <pc:docMk/>
            <pc:sldMk cId="1100462232" sldId="315"/>
            <ac:spMk id="4" creationId="{F08B4A33-28A0-0B83-D2A5-07984D753B15}"/>
          </ac:spMkLst>
        </pc:spChg>
      </pc:sldChg>
      <pc:sldChg chg="modSp add replId">
        <pc:chgData name="ALLYBOCUS Nazia" userId="S::nazia.allybocus.auditeur@lecnam.net::8a33a641-61ee-4e62-b7cd-24f38e2227db" providerId="AD" clId="Web-{5DE1F84A-13B3-D597-C48C-04728AD88CC0}" dt="2023-01-29T22:12:36.672" v="236" actId="20577"/>
        <pc:sldMkLst>
          <pc:docMk/>
          <pc:sldMk cId="2050957851" sldId="316"/>
        </pc:sldMkLst>
        <pc:spChg chg="mod">
          <ac:chgData name="ALLYBOCUS Nazia" userId="S::nazia.allybocus.auditeur@lecnam.net::8a33a641-61ee-4e62-b7cd-24f38e2227db" providerId="AD" clId="Web-{5DE1F84A-13B3-D597-C48C-04728AD88CC0}" dt="2023-01-29T22:12:36.672" v="236" actId="20577"/>
          <ac:spMkLst>
            <pc:docMk/>
            <pc:sldMk cId="2050957851" sldId="316"/>
            <ac:spMk id="4" creationId="{F08B4A33-28A0-0B83-D2A5-07984D753B15}"/>
          </ac:spMkLst>
        </pc:spChg>
      </pc:sldChg>
      <pc:sldChg chg="modSp add replId">
        <pc:chgData name="ALLYBOCUS Nazia" userId="S::nazia.allybocus.auditeur@lecnam.net::8a33a641-61ee-4e62-b7cd-24f38e2227db" providerId="AD" clId="Web-{5DE1F84A-13B3-D597-C48C-04728AD88CC0}" dt="2023-01-29T22:13:38.846" v="267" actId="20577"/>
        <pc:sldMkLst>
          <pc:docMk/>
          <pc:sldMk cId="1412126281" sldId="317"/>
        </pc:sldMkLst>
        <pc:spChg chg="mod">
          <ac:chgData name="ALLYBOCUS Nazia" userId="S::nazia.allybocus.auditeur@lecnam.net::8a33a641-61ee-4e62-b7cd-24f38e2227db" providerId="AD" clId="Web-{5DE1F84A-13B3-D597-C48C-04728AD88CC0}" dt="2023-01-29T22:13:38.846" v="267" actId="20577"/>
          <ac:spMkLst>
            <pc:docMk/>
            <pc:sldMk cId="1412126281" sldId="317"/>
            <ac:spMk id="4" creationId="{F08B4A33-28A0-0B83-D2A5-07984D753B15}"/>
          </ac:spMkLst>
        </pc:spChg>
      </pc:sldChg>
      <pc:sldChg chg="modSp add replId">
        <pc:chgData name="ALLYBOCUS Nazia" userId="S::nazia.allybocus.auditeur@lecnam.net::8a33a641-61ee-4e62-b7cd-24f38e2227db" providerId="AD" clId="Web-{5DE1F84A-13B3-D597-C48C-04728AD88CC0}" dt="2023-01-29T22:14:37.566" v="292" actId="20577"/>
        <pc:sldMkLst>
          <pc:docMk/>
          <pc:sldMk cId="3043418386" sldId="318"/>
        </pc:sldMkLst>
        <pc:spChg chg="mod">
          <ac:chgData name="ALLYBOCUS Nazia" userId="S::nazia.allybocus.auditeur@lecnam.net::8a33a641-61ee-4e62-b7cd-24f38e2227db" providerId="AD" clId="Web-{5DE1F84A-13B3-D597-C48C-04728AD88CC0}" dt="2023-01-29T22:14:37.566" v="292" actId="20577"/>
          <ac:spMkLst>
            <pc:docMk/>
            <pc:sldMk cId="3043418386" sldId="318"/>
            <ac:spMk id="4" creationId="{F08B4A33-28A0-0B83-D2A5-07984D753B15}"/>
          </ac:spMkLst>
        </pc:spChg>
      </pc:sldChg>
      <pc:sldChg chg="modSp add replId">
        <pc:chgData name="ALLYBOCUS Nazia" userId="S::nazia.allybocus.auditeur@lecnam.net::8a33a641-61ee-4e62-b7cd-24f38e2227db" providerId="AD" clId="Web-{5DE1F84A-13B3-D597-C48C-04728AD88CC0}" dt="2023-01-29T22:14:45.363" v="294" actId="20577"/>
        <pc:sldMkLst>
          <pc:docMk/>
          <pc:sldMk cId="2166763380" sldId="319"/>
        </pc:sldMkLst>
        <pc:spChg chg="mod">
          <ac:chgData name="ALLYBOCUS Nazia" userId="S::nazia.allybocus.auditeur@lecnam.net::8a33a641-61ee-4e62-b7cd-24f38e2227db" providerId="AD" clId="Web-{5DE1F84A-13B3-D597-C48C-04728AD88CC0}" dt="2023-01-29T22:14:45.363" v="294" actId="20577"/>
          <ac:spMkLst>
            <pc:docMk/>
            <pc:sldMk cId="2166763380" sldId="319"/>
            <ac:spMk id="4" creationId="{F08B4A33-28A0-0B83-D2A5-07984D753B15}"/>
          </ac:spMkLst>
        </pc:spChg>
      </pc:sldChg>
      <pc:sldChg chg="modSp add replId">
        <pc:chgData name="ALLYBOCUS Nazia" userId="S::nazia.allybocus.auditeur@lecnam.net::8a33a641-61ee-4e62-b7cd-24f38e2227db" providerId="AD" clId="Web-{5DE1F84A-13B3-D597-C48C-04728AD88CC0}" dt="2023-01-29T22:15:39.662" v="327" actId="20577"/>
        <pc:sldMkLst>
          <pc:docMk/>
          <pc:sldMk cId="126376018" sldId="320"/>
        </pc:sldMkLst>
        <pc:spChg chg="mod">
          <ac:chgData name="ALLYBOCUS Nazia" userId="S::nazia.allybocus.auditeur@lecnam.net::8a33a641-61ee-4e62-b7cd-24f38e2227db" providerId="AD" clId="Web-{5DE1F84A-13B3-D597-C48C-04728AD88CC0}" dt="2023-01-29T22:15:39.662" v="327" actId="20577"/>
          <ac:spMkLst>
            <pc:docMk/>
            <pc:sldMk cId="126376018" sldId="320"/>
            <ac:spMk id="4" creationId="{F08B4A33-28A0-0B83-D2A5-07984D753B15}"/>
          </ac:spMkLst>
        </pc:spChg>
      </pc:sldChg>
      <pc:sldChg chg="modSp add replId">
        <pc:chgData name="ALLYBOCUS Nazia" userId="S::nazia.allybocus.auditeur@lecnam.net::8a33a641-61ee-4e62-b7cd-24f38e2227db" providerId="AD" clId="Web-{5DE1F84A-13B3-D597-C48C-04728AD88CC0}" dt="2023-01-29T22:16:09.272" v="336" actId="20577"/>
        <pc:sldMkLst>
          <pc:docMk/>
          <pc:sldMk cId="3026038414" sldId="321"/>
        </pc:sldMkLst>
        <pc:spChg chg="mod">
          <ac:chgData name="ALLYBOCUS Nazia" userId="S::nazia.allybocus.auditeur@lecnam.net::8a33a641-61ee-4e62-b7cd-24f38e2227db" providerId="AD" clId="Web-{5DE1F84A-13B3-D597-C48C-04728AD88CC0}" dt="2023-01-29T22:16:09.272" v="336" actId="20577"/>
          <ac:spMkLst>
            <pc:docMk/>
            <pc:sldMk cId="3026038414" sldId="321"/>
            <ac:spMk id="4" creationId="{F08B4A33-28A0-0B83-D2A5-07984D753B15}"/>
          </ac:spMkLst>
        </pc:spChg>
      </pc:sldChg>
      <pc:sldChg chg="modSp add replId">
        <pc:chgData name="ALLYBOCUS Nazia" userId="S::nazia.allybocus.auditeur@lecnam.net::8a33a641-61ee-4e62-b7cd-24f38e2227db" providerId="AD" clId="Web-{5DE1F84A-13B3-D597-C48C-04728AD88CC0}" dt="2023-01-29T22:16:44.757" v="347" actId="20577"/>
        <pc:sldMkLst>
          <pc:docMk/>
          <pc:sldMk cId="124913175" sldId="322"/>
        </pc:sldMkLst>
        <pc:spChg chg="mod">
          <ac:chgData name="ALLYBOCUS Nazia" userId="S::nazia.allybocus.auditeur@lecnam.net::8a33a641-61ee-4e62-b7cd-24f38e2227db" providerId="AD" clId="Web-{5DE1F84A-13B3-D597-C48C-04728AD88CC0}" dt="2023-01-29T22:16:44.757" v="347" actId="20577"/>
          <ac:spMkLst>
            <pc:docMk/>
            <pc:sldMk cId="124913175" sldId="322"/>
            <ac:spMk id="4" creationId="{F08B4A33-28A0-0B83-D2A5-07984D753B15}"/>
          </ac:spMkLst>
        </pc:spChg>
      </pc:sldChg>
      <pc:sldChg chg="modSp add replId">
        <pc:chgData name="ALLYBOCUS Nazia" userId="S::nazia.allybocus.auditeur@lecnam.net::8a33a641-61ee-4e62-b7cd-24f38e2227db" providerId="AD" clId="Web-{5DE1F84A-13B3-D597-C48C-04728AD88CC0}" dt="2023-01-29T22:17:28.102" v="365" actId="20577"/>
        <pc:sldMkLst>
          <pc:docMk/>
          <pc:sldMk cId="3527912544" sldId="323"/>
        </pc:sldMkLst>
        <pc:spChg chg="mod">
          <ac:chgData name="ALLYBOCUS Nazia" userId="S::nazia.allybocus.auditeur@lecnam.net::8a33a641-61ee-4e62-b7cd-24f38e2227db" providerId="AD" clId="Web-{5DE1F84A-13B3-D597-C48C-04728AD88CC0}" dt="2023-01-29T22:17:28.102" v="365" actId="20577"/>
          <ac:spMkLst>
            <pc:docMk/>
            <pc:sldMk cId="3527912544" sldId="323"/>
            <ac:spMk id="4" creationId="{F08B4A33-28A0-0B83-D2A5-07984D753B1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6DBEF-DBC3-4418-9A4F-3081612D02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0C905BF3-AA71-4AB6-9006-44594128EC1E}">
      <dgm:prSet phldrT="[Texte]" phldr="0"/>
      <dgm:spPr/>
      <dgm:t>
        <a:bodyPr/>
        <a:lstStyle/>
        <a:p>
          <a:r>
            <a:rPr lang="fr-FR" dirty="0"/>
            <a:t>Agent général d'assurance</a:t>
          </a:r>
        </a:p>
      </dgm:t>
    </dgm:pt>
    <dgm:pt modelId="{4C7248AC-FBE9-47D1-8323-1BEDF6743259}" type="parTrans" cxnId="{FF3DF12A-F391-48B9-9E09-D5977DEA85DB}">
      <dgm:prSet/>
      <dgm:spPr/>
      <dgm:t>
        <a:bodyPr/>
        <a:lstStyle/>
        <a:p>
          <a:endParaRPr lang="fr-FR"/>
        </a:p>
      </dgm:t>
    </dgm:pt>
    <dgm:pt modelId="{32254792-DA11-4E7A-88A8-8EC1F2C8DD0A}" type="sibTrans" cxnId="{FF3DF12A-F391-48B9-9E09-D5977DEA85DB}">
      <dgm:prSet/>
      <dgm:spPr/>
      <dgm:t>
        <a:bodyPr/>
        <a:lstStyle/>
        <a:p>
          <a:endParaRPr lang="fr-FR"/>
        </a:p>
      </dgm:t>
    </dgm:pt>
    <dgm:pt modelId="{AA88648B-77A9-4113-A685-B226FA07FB31}">
      <dgm:prSet phldr="0"/>
      <dgm:spPr/>
      <dgm:t>
        <a:bodyPr/>
        <a:lstStyle/>
        <a:p>
          <a:pPr rtl="0"/>
          <a:r>
            <a:rPr lang="fr-FR" dirty="0"/>
            <a:t>Marketing / Commercial</a:t>
          </a:r>
          <a:endParaRPr lang="en-US" dirty="0"/>
        </a:p>
      </dgm:t>
    </dgm:pt>
    <dgm:pt modelId="{4257FBDD-5586-4C8A-BFB9-69AB43A0F94E}" type="parTrans" cxnId="{E3746EAC-9B1F-4DDD-A878-06D36B6F7BCE}">
      <dgm:prSet/>
      <dgm:spPr/>
    </dgm:pt>
    <dgm:pt modelId="{1AEC571B-7BE6-4D0A-85E9-A03CA7BDF3D8}" type="sibTrans" cxnId="{E3746EAC-9B1F-4DDD-A878-06D36B6F7BCE}">
      <dgm:prSet/>
      <dgm:spPr/>
    </dgm:pt>
    <dgm:pt modelId="{C976E573-B39C-41DB-BEDA-A713AB0DE3C8}">
      <dgm:prSet phldr="0"/>
      <dgm:spPr/>
      <dgm:t>
        <a:bodyPr/>
        <a:lstStyle/>
        <a:p>
          <a:r>
            <a:rPr lang="fr-FR" dirty="0"/>
            <a:t>Développement commercial</a:t>
          </a:r>
          <a:endParaRPr lang="en-US" dirty="0"/>
        </a:p>
      </dgm:t>
    </dgm:pt>
    <dgm:pt modelId="{8053C061-C2AE-49A9-8DAE-F1842A9DA909}" type="parTrans" cxnId="{4741EEB5-D472-4DE0-B48B-5B5D19B49BA5}">
      <dgm:prSet/>
      <dgm:spPr/>
    </dgm:pt>
    <dgm:pt modelId="{11F46105-DDAE-404B-9F76-B30A200E30E1}" type="sibTrans" cxnId="{4741EEB5-D472-4DE0-B48B-5B5D19B49BA5}">
      <dgm:prSet/>
      <dgm:spPr/>
    </dgm:pt>
    <dgm:pt modelId="{5F75DCC5-9F76-4D0A-980E-5CFA458A9C21}">
      <dgm:prSet phldr="0"/>
      <dgm:spPr/>
      <dgm:t>
        <a:bodyPr/>
        <a:lstStyle/>
        <a:p>
          <a:r>
            <a:rPr lang="fr-FR" dirty="0"/>
            <a:t>Actuaire</a:t>
          </a:r>
          <a:endParaRPr lang="en-US" dirty="0"/>
        </a:p>
      </dgm:t>
    </dgm:pt>
    <dgm:pt modelId="{8A117D51-D6BF-4337-8676-EC629A31C477}" type="parTrans" cxnId="{0CC7BB60-D04B-4FC7-B288-0230B62602A4}">
      <dgm:prSet/>
      <dgm:spPr/>
    </dgm:pt>
    <dgm:pt modelId="{7FE4D65E-8AB3-47C4-9E31-F11224F743B9}" type="sibTrans" cxnId="{0CC7BB60-D04B-4FC7-B288-0230B62602A4}">
      <dgm:prSet/>
      <dgm:spPr/>
    </dgm:pt>
    <dgm:pt modelId="{EE66C1DA-375B-4A35-9979-BF4A8F7CB4A5}">
      <dgm:prSet phldr="0"/>
      <dgm:spPr/>
      <dgm:t>
        <a:bodyPr/>
        <a:lstStyle/>
        <a:p>
          <a:r>
            <a:rPr lang="fr-FR" dirty="0"/>
            <a:t>Courtier en assurance</a:t>
          </a:r>
          <a:endParaRPr lang="en-US" dirty="0"/>
        </a:p>
      </dgm:t>
    </dgm:pt>
    <dgm:pt modelId="{63BFCB3F-2CA1-46B5-9046-B62C67DA08B0}" type="parTrans" cxnId="{1854CEC1-91B1-4222-B423-A1A5BE355ABB}">
      <dgm:prSet/>
      <dgm:spPr/>
    </dgm:pt>
    <dgm:pt modelId="{79CC4BD3-E3D7-4D27-B796-CDC99437B14F}" type="sibTrans" cxnId="{1854CEC1-91B1-4222-B423-A1A5BE355ABB}">
      <dgm:prSet/>
      <dgm:spPr/>
    </dgm:pt>
    <dgm:pt modelId="{CAD63B30-D7FD-429B-92B3-3FF097219754}">
      <dgm:prSet phldr="0"/>
      <dgm:spPr/>
      <dgm:t>
        <a:bodyPr/>
        <a:lstStyle/>
        <a:p>
          <a:r>
            <a:rPr lang="fr-FR" dirty="0"/>
            <a:t>Expert d'assurance</a:t>
          </a:r>
          <a:endParaRPr lang="en-US" dirty="0"/>
        </a:p>
      </dgm:t>
    </dgm:pt>
    <dgm:pt modelId="{01D72CB8-9853-4306-91A4-AC734A571666}" type="parTrans" cxnId="{18C4F5EA-2D3A-4A16-83C1-82978770F04A}">
      <dgm:prSet/>
      <dgm:spPr/>
    </dgm:pt>
    <dgm:pt modelId="{FBC315D8-615E-4162-B141-016CAE7241CB}" type="sibTrans" cxnId="{18C4F5EA-2D3A-4A16-83C1-82978770F04A}">
      <dgm:prSet/>
      <dgm:spPr/>
    </dgm:pt>
    <dgm:pt modelId="{DBFBEE64-3B3B-4C13-B5EF-F9EB31C6F9DC}">
      <dgm:prSet phldr="0"/>
      <dgm:spPr/>
      <dgm:t>
        <a:bodyPr/>
        <a:lstStyle/>
        <a:p>
          <a:r>
            <a:rPr lang="fr-FR" dirty="0"/>
            <a:t>Conseiller en assurance</a:t>
          </a:r>
          <a:endParaRPr lang="en-US" dirty="0"/>
        </a:p>
      </dgm:t>
    </dgm:pt>
    <dgm:pt modelId="{037329F8-3711-4452-9467-D9F6729D890C}" type="parTrans" cxnId="{742B3488-7054-4C4E-86EC-D1F89A73170C}">
      <dgm:prSet/>
      <dgm:spPr/>
    </dgm:pt>
    <dgm:pt modelId="{E721828F-962C-4B43-8B2C-1024C878A66A}" type="sibTrans" cxnId="{742B3488-7054-4C4E-86EC-D1F89A73170C}">
      <dgm:prSet/>
      <dgm:spPr/>
    </dgm:pt>
    <dgm:pt modelId="{7A272813-5023-40AE-A871-A8324D9BBD23}">
      <dgm:prSet phldr="0"/>
      <dgm:spPr/>
      <dgm:t>
        <a:bodyPr/>
        <a:lstStyle/>
        <a:p>
          <a:r>
            <a:rPr lang="fr-FR" dirty="0"/>
            <a:t>Chargé de clientèle</a:t>
          </a:r>
          <a:endParaRPr lang="en-US" dirty="0"/>
        </a:p>
      </dgm:t>
    </dgm:pt>
    <dgm:pt modelId="{3CBB36E6-A2BF-4FE3-BC52-A16D232E125C}" type="parTrans" cxnId="{1C12DA3A-4E3C-4B9D-856B-6F7319830F6E}">
      <dgm:prSet/>
      <dgm:spPr/>
    </dgm:pt>
    <dgm:pt modelId="{321F4DC4-17D0-4C93-8D99-71EFBB553D06}" type="sibTrans" cxnId="{1C12DA3A-4E3C-4B9D-856B-6F7319830F6E}">
      <dgm:prSet/>
      <dgm:spPr/>
    </dgm:pt>
    <dgm:pt modelId="{5F1D5899-127B-44C6-926A-B2176DAB4522}">
      <dgm:prSet phldr="0"/>
      <dgm:spPr/>
      <dgm:t>
        <a:bodyPr/>
        <a:lstStyle/>
        <a:p>
          <a:r>
            <a:rPr lang="fr-FR" dirty="0"/>
            <a:t>Chargé d'indemnisation</a:t>
          </a:r>
          <a:endParaRPr lang="en-US" dirty="0"/>
        </a:p>
      </dgm:t>
    </dgm:pt>
    <dgm:pt modelId="{50D93004-03B0-4592-A86E-62A71ECAC2F8}" type="parTrans" cxnId="{8AFD15EE-3D58-493A-B79B-4C165DEE198C}">
      <dgm:prSet/>
      <dgm:spPr/>
    </dgm:pt>
    <dgm:pt modelId="{4DA8AF74-7450-4D6A-87F7-E24AB67EB364}" type="sibTrans" cxnId="{8AFD15EE-3D58-493A-B79B-4C165DEE198C}">
      <dgm:prSet/>
      <dgm:spPr/>
    </dgm:pt>
    <dgm:pt modelId="{3BFB559A-2EA4-4A30-A686-BFCF4895FC2B}">
      <dgm:prSet phldr="0"/>
      <dgm:spPr/>
      <dgm:t>
        <a:bodyPr/>
        <a:lstStyle/>
        <a:p>
          <a:r>
            <a:rPr lang="fr-FR" dirty="0"/>
            <a:t>Chargé d'étude marketing</a:t>
          </a:r>
          <a:endParaRPr lang="en-US" dirty="0"/>
        </a:p>
      </dgm:t>
    </dgm:pt>
    <dgm:pt modelId="{FE8C417E-8531-48C0-BD20-0E000EBA56D3}" type="parTrans" cxnId="{3CF04A52-D62C-457B-BB6D-0121CE6BCFB5}">
      <dgm:prSet/>
      <dgm:spPr/>
    </dgm:pt>
    <dgm:pt modelId="{5B293985-63E9-4131-BB77-C3B6B2493EAF}" type="sibTrans" cxnId="{3CF04A52-D62C-457B-BB6D-0121CE6BCFB5}">
      <dgm:prSet/>
      <dgm:spPr/>
    </dgm:pt>
    <dgm:pt modelId="{22934335-90F4-4300-9BA9-1C49A913DE87}" type="pres">
      <dgm:prSet presAssocID="{A436DBEF-DBC3-4418-9A4F-3081612D020A}" presName="linear" presStyleCnt="0">
        <dgm:presLayoutVars>
          <dgm:animLvl val="lvl"/>
          <dgm:resizeHandles val="exact"/>
        </dgm:presLayoutVars>
      </dgm:prSet>
      <dgm:spPr/>
    </dgm:pt>
    <dgm:pt modelId="{88C399BD-7B5E-47EA-8709-62225B57FCBC}" type="pres">
      <dgm:prSet presAssocID="{AA88648B-77A9-4113-A685-B226FA07FB31}" presName="parentText" presStyleLbl="node1" presStyleIdx="0" presStyleCnt="10">
        <dgm:presLayoutVars>
          <dgm:chMax val="0"/>
          <dgm:bulletEnabled val="1"/>
        </dgm:presLayoutVars>
      </dgm:prSet>
      <dgm:spPr/>
    </dgm:pt>
    <dgm:pt modelId="{1751778E-6D40-4B84-A016-9FB115D54830}" type="pres">
      <dgm:prSet presAssocID="{1AEC571B-7BE6-4D0A-85E9-A03CA7BDF3D8}" presName="spacer" presStyleCnt="0"/>
      <dgm:spPr/>
    </dgm:pt>
    <dgm:pt modelId="{60E2051D-491A-44E1-905B-626A3E50C6A4}" type="pres">
      <dgm:prSet presAssocID="{C976E573-B39C-41DB-BEDA-A713AB0DE3C8}" presName="parentText" presStyleLbl="node1" presStyleIdx="1" presStyleCnt="10">
        <dgm:presLayoutVars>
          <dgm:chMax val="0"/>
          <dgm:bulletEnabled val="1"/>
        </dgm:presLayoutVars>
      </dgm:prSet>
      <dgm:spPr/>
    </dgm:pt>
    <dgm:pt modelId="{3BDFA5F1-E5E7-44A1-A189-C06411D54044}" type="pres">
      <dgm:prSet presAssocID="{11F46105-DDAE-404B-9F76-B30A200E30E1}" presName="spacer" presStyleCnt="0"/>
      <dgm:spPr/>
    </dgm:pt>
    <dgm:pt modelId="{2C9E5EC3-9771-41E7-A63D-9667B34C6661}" type="pres">
      <dgm:prSet presAssocID="{5F75DCC5-9F76-4D0A-980E-5CFA458A9C21}" presName="parentText" presStyleLbl="node1" presStyleIdx="2" presStyleCnt="10">
        <dgm:presLayoutVars>
          <dgm:chMax val="0"/>
          <dgm:bulletEnabled val="1"/>
        </dgm:presLayoutVars>
      </dgm:prSet>
      <dgm:spPr/>
    </dgm:pt>
    <dgm:pt modelId="{C1A5C699-1F5F-4363-8824-8242F12764C5}" type="pres">
      <dgm:prSet presAssocID="{7FE4D65E-8AB3-47C4-9E31-F11224F743B9}" presName="spacer" presStyleCnt="0"/>
      <dgm:spPr/>
    </dgm:pt>
    <dgm:pt modelId="{A9FA189F-AEB4-4486-A1CF-435CCF8C358A}" type="pres">
      <dgm:prSet presAssocID="{EE66C1DA-375B-4A35-9979-BF4A8F7CB4A5}" presName="parentText" presStyleLbl="node1" presStyleIdx="3" presStyleCnt="10">
        <dgm:presLayoutVars>
          <dgm:chMax val="0"/>
          <dgm:bulletEnabled val="1"/>
        </dgm:presLayoutVars>
      </dgm:prSet>
      <dgm:spPr/>
    </dgm:pt>
    <dgm:pt modelId="{1E54D74A-3676-44E1-A639-992994AB390B}" type="pres">
      <dgm:prSet presAssocID="{79CC4BD3-E3D7-4D27-B796-CDC99437B14F}" presName="spacer" presStyleCnt="0"/>
      <dgm:spPr/>
    </dgm:pt>
    <dgm:pt modelId="{710C6632-56AA-49BB-A830-F3C337A0B1E0}" type="pres">
      <dgm:prSet presAssocID="{CAD63B30-D7FD-429B-92B3-3FF097219754}" presName="parentText" presStyleLbl="node1" presStyleIdx="4" presStyleCnt="10">
        <dgm:presLayoutVars>
          <dgm:chMax val="0"/>
          <dgm:bulletEnabled val="1"/>
        </dgm:presLayoutVars>
      </dgm:prSet>
      <dgm:spPr/>
    </dgm:pt>
    <dgm:pt modelId="{BA4AA271-73D7-4CE4-80EA-77532A3E9C22}" type="pres">
      <dgm:prSet presAssocID="{FBC315D8-615E-4162-B141-016CAE7241CB}" presName="spacer" presStyleCnt="0"/>
      <dgm:spPr/>
    </dgm:pt>
    <dgm:pt modelId="{5A041F52-C39D-4F83-A0E8-14BF2BDD344E}" type="pres">
      <dgm:prSet presAssocID="{DBFBEE64-3B3B-4C13-B5EF-F9EB31C6F9DC}" presName="parentText" presStyleLbl="node1" presStyleIdx="5" presStyleCnt="10">
        <dgm:presLayoutVars>
          <dgm:chMax val="0"/>
          <dgm:bulletEnabled val="1"/>
        </dgm:presLayoutVars>
      </dgm:prSet>
      <dgm:spPr/>
    </dgm:pt>
    <dgm:pt modelId="{D1847E67-2595-45D7-AFB9-D21E2BA9CCC9}" type="pres">
      <dgm:prSet presAssocID="{E721828F-962C-4B43-8B2C-1024C878A66A}" presName="spacer" presStyleCnt="0"/>
      <dgm:spPr/>
    </dgm:pt>
    <dgm:pt modelId="{5DABA641-89A7-41DF-A95D-6098854F3C8B}" type="pres">
      <dgm:prSet presAssocID="{7A272813-5023-40AE-A871-A8324D9BBD23}" presName="parentText" presStyleLbl="node1" presStyleIdx="6" presStyleCnt="10">
        <dgm:presLayoutVars>
          <dgm:chMax val="0"/>
          <dgm:bulletEnabled val="1"/>
        </dgm:presLayoutVars>
      </dgm:prSet>
      <dgm:spPr/>
    </dgm:pt>
    <dgm:pt modelId="{0C48D792-CF80-4388-B4B2-2E424D49BC38}" type="pres">
      <dgm:prSet presAssocID="{321F4DC4-17D0-4C93-8D99-71EFBB553D06}" presName="spacer" presStyleCnt="0"/>
      <dgm:spPr/>
    </dgm:pt>
    <dgm:pt modelId="{A4206991-E20A-4805-A325-59A96FEB2B1A}" type="pres">
      <dgm:prSet presAssocID="{5F1D5899-127B-44C6-926A-B2176DAB4522}" presName="parentText" presStyleLbl="node1" presStyleIdx="7" presStyleCnt="10">
        <dgm:presLayoutVars>
          <dgm:chMax val="0"/>
          <dgm:bulletEnabled val="1"/>
        </dgm:presLayoutVars>
      </dgm:prSet>
      <dgm:spPr/>
    </dgm:pt>
    <dgm:pt modelId="{48104C31-289C-4E7E-A1F0-F3924CF96A6F}" type="pres">
      <dgm:prSet presAssocID="{4DA8AF74-7450-4D6A-87F7-E24AB67EB364}" presName="spacer" presStyleCnt="0"/>
      <dgm:spPr/>
    </dgm:pt>
    <dgm:pt modelId="{FA8C1EA7-822B-4B41-9A1F-C8018EDE823A}" type="pres">
      <dgm:prSet presAssocID="{3BFB559A-2EA4-4A30-A686-BFCF4895FC2B}" presName="parentText" presStyleLbl="node1" presStyleIdx="8" presStyleCnt="10">
        <dgm:presLayoutVars>
          <dgm:chMax val="0"/>
          <dgm:bulletEnabled val="1"/>
        </dgm:presLayoutVars>
      </dgm:prSet>
      <dgm:spPr/>
    </dgm:pt>
    <dgm:pt modelId="{B75A86C4-80AC-443C-B9AF-AD80496B9B93}" type="pres">
      <dgm:prSet presAssocID="{5B293985-63E9-4131-BB77-C3B6B2493EAF}" presName="spacer" presStyleCnt="0"/>
      <dgm:spPr/>
    </dgm:pt>
    <dgm:pt modelId="{1BC876C0-9C59-49E8-B30A-FF3B7775DF4C}" type="pres">
      <dgm:prSet presAssocID="{0C905BF3-AA71-4AB6-9006-44594128EC1E}" presName="parentText" presStyleLbl="node1" presStyleIdx="9" presStyleCnt="10">
        <dgm:presLayoutVars>
          <dgm:chMax val="0"/>
          <dgm:bulletEnabled val="1"/>
        </dgm:presLayoutVars>
      </dgm:prSet>
      <dgm:spPr/>
    </dgm:pt>
  </dgm:ptLst>
  <dgm:cxnLst>
    <dgm:cxn modelId="{FF3DF12A-F391-48B9-9E09-D5977DEA85DB}" srcId="{A436DBEF-DBC3-4418-9A4F-3081612D020A}" destId="{0C905BF3-AA71-4AB6-9006-44594128EC1E}" srcOrd="9" destOrd="0" parTransId="{4C7248AC-FBE9-47D1-8323-1BEDF6743259}" sibTransId="{32254792-DA11-4E7A-88A8-8EC1F2C8DD0A}"/>
    <dgm:cxn modelId="{1C12DA3A-4E3C-4B9D-856B-6F7319830F6E}" srcId="{A436DBEF-DBC3-4418-9A4F-3081612D020A}" destId="{7A272813-5023-40AE-A871-A8324D9BBD23}" srcOrd="6" destOrd="0" parTransId="{3CBB36E6-A2BF-4FE3-BC52-A16D232E125C}" sibTransId="{321F4DC4-17D0-4C93-8D99-71EFBB553D06}"/>
    <dgm:cxn modelId="{4C7C6B5D-B20C-4E6D-9F5D-5343F0DFD2FF}" type="presOf" srcId="{5F75DCC5-9F76-4D0A-980E-5CFA458A9C21}" destId="{2C9E5EC3-9771-41E7-A63D-9667B34C6661}" srcOrd="0" destOrd="0" presId="urn:microsoft.com/office/officeart/2005/8/layout/vList2"/>
    <dgm:cxn modelId="{0CC7BB60-D04B-4FC7-B288-0230B62602A4}" srcId="{A436DBEF-DBC3-4418-9A4F-3081612D020A}" destId="{5F75DCC5-9F76-4D0A-980E-5CFA458A9C21}" srcOrd="2" destOrd="0" parTransId="{8A117D51-D6BF-4337-8676-EC629A31C477}" sibTransId="{7FE4D65E-8AB3-47C4-9E31-F11224F743B9}"/>
    <dgm:cxn modelId="{89CB0961-283C-4806-BF2E-1C95367A515C}" type="presOf" srcId="{C976E573-B39C-41DB-BEDA-A713AB0DE3C8}" destId="{60E2051D-491A-44E1-905B-626A3E50C6A4}" srcOrd="0" destOrd="0" presId="urn:microsoft.com/office/officeart/2005/8/layout/vList2"/>
    <dgm:cxn modelId="{3FA5764B-D01D-4D18-8C4A-DBAD0589E33C}" type="presOf" srcId="{5F1D5899-127B-44C6-926A-B2176DAB4522}" destId="{A4206991-E20A-4805-A325-59A96FEB2B1A}" srcOrd="0" destOrd="0" presId="urn:microsoft.com/office/officeart/2005/8/layout/vList2"/>
    <dgm:cxn modelId="{3CF04A52-D62C-457B-BB6D-0121CE6BCFB5}" srcId="{A436DBEF-DBC3-4418-9A4F-3081612D020A}" destId="{3BFB559A-2EA4-4A30-A686-BFCF4895FC2B}" srcOrd="8" destOrd="0" parTransId="{FE8C417E-8531-48C0-BD20-0E000EBA56D3}" sibTransId="{5B293985-63E9-4131-BB77-C3B6B2493EAF}"/>
    <dgm:cxn modelId="{6DF99E56-1EA4-4C2E-B860-E6516E34B120}" type="presOf" srcId="{7A272813-5023-40AE-A871-A8324D9BBD23}" destId="{5DABA641-89A7-41DF-A95D-6098854F3C8B}" srcOrd="0" destOrd="0" presId="urn:microsoft.com/office/officeart/2005/8/layout/vList2"/>
    <dgm:cxn modelId="{DDA19977-3E30-4D13-9A68-6599953133DF}" type="presOf" srcId="{EE66C1DA-375B-4A35-9979-BF4A8F7CB4A5}" destId="{A9FA189F-AEB4-4486-A1CF-435CCF8C358A}" srcOrd="0" destOrd="0" presId="urn:microsoft.com/office/officeart/2005/8/layout/vList2"/>
    <dgm:cxn modelId="{05E8B078-0845-43BD-AC6D-7282D9CF5051}" type="presOf" srcId="{CAD63B30-D7FD-429B-92B3-3FF097219754}" destId="{710C6632-56AA-49BB-A830-F3C337A0B1E0}" srcOrd="0" destOrd="0" presId="urn:microsoft.com/office/officeart/2005/8/layout/vList2"/>
    <dgm:cxn modelId="{742B3488-7054-4C4E-86EC-D1F89A73170C}" srcId="{A436DBEF-DBC3-4418-9A4F-3081612D020A}" destId="{DBFBEE64-3B3B-4C13-B5EF-F9EB31C6F9DC}" srcOrd="5" destOrd="0" parTransId="{037329F8-3711-4452-9467-D9F6729D890C}" sibTransId="{E721828F-962C-4B43-8B2C-1024C878A66A}"/>
    <dgm:cxn modelId="{AC78748F-068D-42D3-82D7-F5CBD09ED298}" type="presOf" srcId="{0C905BF3-AA71-4AB6-9006-44594128EC1E}" destId="{1BC876C0-9C59-49E8-B30A-FF3B7775DF4C}" srcOrd="0" destOrd="0" presId="urn:microsoft.com/office/officeart/2005/8/layout/vList2"/>
    <dgm:cxn modelId="{226BCE96-2062-40FB-B6BC-B45A62FC3B42}" type="presOf" srcId="{AA88648B-77A9-4113-A685-B226FA07FB31}" destId="{88C399BD-7B5E-47EA-8709-62225B57FCBC}" srcOrd="0" destOrd="0" presId="urn:microsoft.com/office/officeart/2005/8/layout/vList2"/>
    <dgm:cxn modelId="{45BF3AA3-4957-4FED-A29D-CF7D3F311739}" type="presOf" srcId="{A436DBEF-DBC3-4418-9A4F-3081612D020A}" destId="{22934335-90F4-4300-9BA9-1C49A913DE87}" srcOrd="0" destOrd="0" presId="urn:microsoft.com/office/officeart/2005/8/layout/vList2"/>
    <dgm:cxn modelId="{E3746EAC-9B1F-4DDD-A878-06D36B6F7BCE}" srcId="{A436DBEF-DBC3-4418-9A4F-3081612D020A}" destId="{AA88648B-77A9-4113-A685-B226FA07FB31}" srcOrd="0" destOrd="0" parTransId="{4257FBDD-5586-4C8A-BFB9-69AB43A0F94E}" sibTransId="{1AEC571B-7BE6-4D0A-85E9-A03CA7BDF3D8}"/>
    <dgm:cxn modelId="{4741EEB5-D472-4DE0-B48B-5B5D19B49BA5}" srcId="{A436DBEF-DBC3-4418-9A4F-3081612D020A}" destId="{C976E573-B39C-41DB-BEDA-A713AB0DE3C8}" srcOrd="1" destOrd="0" parTransId="{8053C061-C2AE-49A9-8DAE-F1842A9DA909}" sibTransId="{11F46105-DDAE-404B-9F76-B30A200E30E1}"/>
    <dgm:cxn modelId="{317225B7-5A2C-4453-896C-0650A55D1C68}" type="presOf" srcId="{3BFB559A-2EA4-4A30-A686-BFCF4895FC2B}" destId="{FA8C1EA7-822B-4B41-9A1F-C8018EDE823A}" srcOrd="0" destOrd="0" presId="urn:microsoft.com/office/officeart/2005/8/layout/vList2"/>
    <dgm:cxn modelId="{1854CEC1-91B1-4222-B423-A1A5BE355ABB}" srcId="{A436DBEF-DBC3-4418-9A4F-3081612D020A}" destId="{EE66C1DA-375B-4A35-9979-BF4A8F7CB4A5}" srcOrd="3" destOrd="0" parTransId="{63BFCB3F-2CA1-46B5-9046-B62C67DA08B0}" sibTransId="{79CC4BD3-E3D7-4D27-B796-CDC99437B14F}"/>
    <dgm:cxn modelId="{10181CD9-469B-403B-94B3-8660BA4FC763}" type="presOf" srcId="{DBFBEE64-3B3B-4C13-B5EF-F9EB31C6F9DC}" destId="{5A041F52-C39D-4F83-A0E8-14BF2BDD344E}" srcOrd="0" destOrd="0" presId="urn:microsoft.com/office/officeart/2005/8/layout/vList2"/>
    <dgm:cxn modelId="{18C4F5EA-2D3A-4A16-83C1-82978770F04A}" srcId="{A436DBEF-DBC3-4418-9A4F-3081612D020A}" destId="{CAD63B30-D7FD-429B-92B3-3FF097219754}" srcOrd="4" destOrd="0" parTransId="{01D72CB8-9853-4306-91A4-AC734A571666}" sibTransId="{FBC315D8-615E-4162-B141-016CAE7241CB}"/>
    <dgm:cxn modelId="{8AFD15EE-3D58-493A-B79B-4C165DEE198C}" srcId="{A436DBEF-DBC3-4418-9A4F-3081612D020A}" destId="{5F1D5899-127B-44C6-926A-B2176DAB4522}" srcOrd="7" destOrd="0" parTransId="{50D93004-03B0-4592-A86E-62A71ECAC2F8}" sibTransId="{4DA8AF74-7450-4D6A-87F7-E24AB67EB364}"/>
    <dgm:cxn modelId="{F9219F3C-FE73-467C-BD79-2EC0162650A4}" type="presParOf" srcId="{22934335-90F4-4300-9BA9-1C49A913DE87}" destId="{88C399BD-7B5E-47EA-8709-62225B57FCBC}" srcOrd="0" destOrd="0" presId="urn:microsoft.com/office/officeart/2005/8/layout/vList2"/>
    <dgm:cxn modelId="{DE6CE227-DC94-425D-923D-D9C45C92FCCA}" type="presParOf" srcId="{22934335-90F4-4300-9BA9-1C49A913DE87}" destId="{1751778E-6D40-4B84-A016-9FB115D54830}" srcOrd="1" destOrd="0" presId="urn:microsoft.com/office/officeart/2005/8/layout/vList2"/>
    <dgm:cxn modelId="{DAB8504B-B4AA-4ECB-ACB6-84EEF5536086}" type="presParOf" srcId="{22934335-90F4-4300-9BA9-1C49A913DE87}" destId="{60E2051D-491A-44E1-905B-626A3E50C6A4}" srcOrd="2" destOrd="0" presId="urn:microsoft.com/office/officeart/2005/8/layout/vList2"/>
    <dgm:cxn modelId="{82794231-6F69-475E-8093-46FFD8EF789E}" type="presParOf" srcId="{22934335-90F4-4300-9BA9-1C49A913DE87}" destId="{3BDFA5F1-E5E7-44A1-A189-C06411D54044}" srcOrd="3" destOrd="0" presId="urn:microsoft.com/office/officeart/2005/8/layout/vList2"/>
    <dgm:cxn modelId="{259AC545-49A4-4DFA-AF82-0B50D6FBA9CD}" type="presParOf" srcId="{22934335-90F4-4300-9BA9-1C49A913DE87}" destId="{2C9E5EC3-9771-41E7-A63D-9667B34C6661}" srcOrd="4" destOrd="0" presId="urn:microsoft.com/office/officeart/2005/8/layout/vList2"/>
    <dgm:cxn modelId="{9AC6222A-E84B-433C-861D-A578BC50DEDF}" type="presParOf" srcId="{22934335-90F4-4300-9BA9-1C49A913DE87}" destId="{C1A5C699-1F5F-4363-8824-8242F12764C5}" srcOrd="5" destOrd="0" presId="urn:microsoft.com/office/officeart/2005/8/layout/vList2"/>
    <dgm:cxn modelId="{EBE470E1-4627-4EB8-8E9F-E69BB773C895}" type="presParOf" srcId="{22934335-90F4-4300-9BA9-1C49A913DE87}" destId="{A9FA189F-AEB4-4486-A1CF-435CCF8C358A}" srcOrd="6" destOrd="0" presId="urn:microsoft.com/office/officeart/2005/8/layout/vList2"/>
    <dgm:cxn modelId="{E6FF9D13-77FD-4886-B6A5-BBD67E761709}" type="presParOf" srcId="{22934335-90F4-4300-9BA9-1C49A913DE87}" destId="{1E54D74A-3676-44E1-A639-992994AB390B}" srcOrd="7" destOrd="0" presId="urn:microsoft.com/office/officeart/2005/8/layout/vList2"/>
    <dgm:cxn modelId="{DFA714B3-6D51-4822-9800-681CA1175BA1}" type="presParOf" srcId="{22934335-90F4-4300-9BA9-1C49A913DE87}" destId="{710C6632-56AA-49BB-A830-F3C337A0B1E0}" srcOrd="8" destOrd="0" presId="urn:microsoft.com/office/officeart/2005/8/layout/vList2"/>
    <dgm:cxn modelId="{2C2F8455-8432-4E67-AB08-4913D98DF8EA}" type="presParOf" srcId="{22934335-90F4-4300-9BA9-1C49A913DE87}" destId="{BA4AA271-73D7-4CE4-80EA-77532A3E9C22}" srcOrd="9" destOrd="0" presId="urn:microsoft.com/office/officeart/2005/8/layout/vList2"/>
    <dgm:cxn modelId="{A856F866-98B2-4185-9764-6966E7465189}" type="presParOf" srcId="{22934335-90F4-4300-9BA9-1C49A913DE87}" destId="{5A041F52-C39D-4F83-A0E8-14BF2BDD344E}" srcOrd="10" destOrd="0" presId="urn:microsoft.com/office/officeart/2005/8/layout/vList2"/>
    <dgm:cxn modelId="{884A3D4E-664C-449D-B05D-397C6D4EDF0D}" type="presParOf" srcId="{22934335-90F4-4300-9BA9-1C49A913DE87}" destId="{D1847E67-2595-45D7-AFB9-D21E2BA9CCC9}" srcOrd="11" destOrd="0" presId="urn:microsoft.com/office/officeart/2005/8/layout/vList2"/>
    <dgm:cxn modelId="{E181D304-AF71-4A1D-AAC0-4DE748AA6B84}" type="presParOf" srcId="{22934335-90F4-4300-9BA9-1C49A913DE87}" destId="{5DABA641-89A7-41DF-A95D-6098854F3C8B}" srcOrd="12" destOrd="0" presId="urn:microsoft.com/office/officeart/2005/8/layout/vList2"/>
    <dgm:cxn modelId="{B8C2EC8A-1F78-440F-8EFF-81F02C64AECD}" type="presParOf" srcId="{22934335-90F4-4300-9BA9-1C49A913DE87}" destId="{0C48D792-CF80-4388-B4B2-2E424D49BC38}" srcOrd="13" destOrd="0" presId="urn:microsoft.com/office/officeart/2005/8/layout/vList2"/>
    <dgm:cxn modelId="{55F91902-7833-4096-9FF0-7AEEF391579E}" type="presParOf" srcId="{22934335-90F4-4300-9BA9-1C49A913DE87}" destId="{A4206991-E20A-4805-A325-59A96FEB2B1A}" srcOrd="14" destOrd="0" presId="urn:microsoft.com/office/officeart/2005/8/layout/vList2"/>
    <dgm:cxn modelId="{FED5D129-AC49-4E9C-A48C-7BE96489CAA5}" type="presParOf" srcId="{22934335-90F4-4300-9BA9-1C49A913DE87}" destId="{48104C31-289C-4E7E-A1F0-F3924CF96A6F}" srcOrd="15" destOrd="0" presId="urn:microsoft.com/office/officeart/2005/8/layout/vList2"/>
    <dgm:cxn modelId="{59704932-82D6-4086-9F4B-999953FBA2A4}" type="presParOf" srcId="{22934335-90F4-4300-9BA9-1C49A913DE87}" destId="{FA8C1EA7-822B-4B41-9A1F-C8018EDE823A}" srcOrd="16" destOrd="0" presId="urn:microsoft.com/office/officeart/2005/8/layout/vList2"/>
    <dgm:cxn modelId="{B6DFF2B2-EE43-4D1B-8DB3-C4E73122EBE0}" type="presParOf" srcId="{22934335-90F4-4300-9BA9-1C49A913DE87}" destId="{B75A86C4-80AC-443C-B9AF-AD80496B9B93}" srcOrd="17" destOrd="0" presId="urn:microsoft.com/office/officeart/2005/8/layout/vList2"/>
    <dgm:cxn modelId="{8436325D-6E39-4712-ACC5-621D65E1ED6F}" type="presParOf" srcId="{22934335-90F4-4300-9BA9-1C49A913DE87}" destId="{1BC876C0-9C59-49E8-B30A-FF3B7775DF4C}"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478F8-10BB-4EF5-81A6-9F294D3EDB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9D5D38E-4252-41D0-8BD8-7696892DCC72}">
      <dgm:prSet phldrT="[Texte]" phldr="0"/>
      <dgm:spPr/>
      <dgm:t>
        <a:bodyPr/>
        <a:lstStyle/>
        <a:p>
          <a:pPr algn="l">
            <a:lnSpc>
              <a:spcPct val="90000"/>
            </a:lnSpc>
          </a:pPr>
          <a:r>
            <a:rPr lang="fr-FR" dirty="0">
              <a:solidFill>
                <a:srgbClr val="202124"/>
              </a:solidFill>
              <a:latin typeface="Times New Roman"/>
              <a:cs typeface="Times New Roman"/>
            </a:rPr>
            <a:t>Analyste de gestion</a:t>
          </a:r>
          <a:endParaRPr lang="fr-FR" dirty="0"/>
        </a:p>
      </dgm:t>
    </dgm:pt>
    <dgm:pt modelId="{AF43E04E-B789-47F0-A187-BBE366016EBA}" type="parTrans" cxnId="{7892ECF1-EAA9-44FC-9272-2F619E847AE4}">
      <dgm:prSet/>
      <dgm:spPr/>
      <dgm:t>
        <a:bodyPr/>
        <a:lstStyle/>
        <a:p>
          <a:endParaRPr lang="fr-FR"/>
        </a:p>
      </dgm:t>
    </dgm:pt>
    <dgm:pt modelId="{1F66D236-7BD2-45FD-81A5-20E6605BAA9B}" type="sibTrans" cxnId="{7892ECF1-EAA9-44FC-9272-2F619E847AE4}">
      <dgm:prSet/>
      <dgm:spPr/>
      <dgm:t>
        <a:bodyPr/>
        <a:lstStyle/>
        <a:p>
          <a:endParaRPr lang="fr-FR"/>
        </a:p>
      </dgm:t>
    </dgm:pt>
    <dgm:pt modelId="{D7E7C63E-A37D-4D70-B9B5-424DA8CBA1ED}">
      <dgm:prSet phldr="0"/>
      <dgm:spPr/>
      <dgm:t>
        <a:bodyPr/>
        <a:lstStyle/>
        <a:p>
          <a:pPr algn="l" rtl="0">
            <a:lnSpc>
              <a:spcPct val="90000"/>
            </a:lnSpc>
          </a:pPr>
          <a:r>
            <a:rPr lang="fr-FR" dirty="0">
              <a:solidFill>
                <a:srgbClr val="202124"/>
              </a:solidFill>
              <a:latin typeface="Times New Roman"/>
              <a:cs typeface="Times New Roman"/>
            </a:rPr>
            <a:t>Conseiller clientèle</a:t>
          </a:r>
          <a:endParaRPr lang="en-US" dirty="0"/>
        </a:p>
      </dgm:t>
    </dgm:pt>
    <dgm:pt modelId="{EB07908B-B870-4073-A96D-C969D239A025}" type="parTrans" cxnId="{426F0F2C-731A-4E4C-839C-67B1052870E4}">
      <dgm:prSet/>
      <dgm:spPr/>
    </dgm:pt>
    <dgm:pt modelId="{7FCA482A-22E5-4810-9495-A76FD5F3BB80}" type="sibTrans" cxnId="{426F0F2C-731A-4E4C-839C-67B1052870E4}">
      <dgm:prSet/>
      <dgm:spPr/>
    </dgm:pt>
    <dgm:pt modelId="{C58E58C4-8FDB-407B-86A6-93150E28BFD3}">
      <dgm:prSet phldr="0"/>
      <dgm:spPr/>
      <dgm:t>
        <a:bodyPr/>
        <a:lstStyle/>
        <a:p>
          <a:pPr algn="l" rtl="0">
            <a:lnSpc>
              <a:spcPct val="90000"/>
            </a:lnSpc>
          </a:pPr>
          <a:r>
            <a:rPr lang="fr-FR" dirty="0">
              <a:solidFill>
                <a:srgbClr val="202124"/>
              </a:solidFill>
              <a:latin typeface="Times New Roman"/>
              <a:cs typeface="Times New Roman"/>
            </a:rPr>
            <a:t>Chargé de relations clientèle bancaire</a:t>
          </a:r>
          <a:endParaRPr lang="en-US" dirty="0">
            <a:latin typeface="Calibri Light" panose="020F0302020204030204"/>
            <a:cs typeface="Calibri Light" panose="020F0302020204030204"/>
          </a:endParaRPr>
        </a:p>
      </dgm:t>
    </dgm:pt>
    <dgm:pt modelId="{E4C955F9-A24F-4715-92E4-BE119D232A05}" type="parTrans" cxnId="{329D345D-E52D-43D5-B8F0-8ADAF04D8EB8}">
      <dgm:prSet/>
      <dgm:spPr/>
    </dgm:pt>
    <dgm:pt modelId="{9E578710-D483-4368-8F98-F4DC0378B640}" type="sibTrans" cxnId="{329D345D-E52D-43D5-B8F0-8ADAF04D8EB8}">
      <dgm:prSet/>
      <dgm:spPr/>
    </dgm:pt>
    <dgm:pt modelId="{73FB1F8A-3380-4050-82AF-0055685BBC0B}">
      <dgm:prSet phldr="0"/>
      <dgm:spPr/>
      <dgm:t>
        <a:bodyPr/>
        <a:lstStyle/>
        <a:p>
          <a:pPr algn="l">
            <a:lnSpc>
              <a:spcPct val="90000"/>
            </a:lnSpc>
          </a:pPr>
          <a:r>
            <a:rPr lang="fr-FR" dirty="0">
              <a:solidFill>
                <a:srgbClr val="202124"/>
              </a:solidFill>
              <a:latin typeface="Times New Roman"/>
              <a:cs typeface="Times New Roman"/>
            </a:rPr>
            <a:t>Conseiller financier</a:t>
          </a:r>
          <a:endParaRPr lang="en-US" dirty="0"/>
        </a:p>
      </dgm:t>
    </dgm:pt>
    <dgm:pt modelId="{F7712200-BB78-41AB-8294-9D10567A9E8F}" type="parTrans" cxnId="{9D3E2AC3-39C9-4E7D-86F8-FF8AB10D36B6}">
      <dgm:prSet/>
      <dgm:spPr/>
    </dgm:pt>
    <dgm:pt modelId="{361DE842-16AF-41DB-8E8F-D028B6313EBB}" type="sibTrans" cxnId="{9D3E2AC3-39C9-4E7D-86F8-FF8AB10D36B6}">
      <dgm:prSet/>
      <dgm:spPr/>
    </dgm:pt>
    <dgm:pt modelId="{F2A1DB3A-B694-4130-9742-E873A193D6F8}">
      <dgm:prSet phldr="0"/>
      <dgm:spPr/>
      <dgm:t>
        <a:bodyPr/>
        <a:lstStyle/>
        <a:p>
          <a:pPr algn="l">
            <a:lnSpc>
              <a:spcPct val="90000"/>
            </a:lnSpc>
          </a:pPr>
          <a:r>
            <a:rPr lang="fr-FR" dirty="0">
              <a:solidFill>
                <a:srgbClr val="202124"/>
              </a:solidFill>
              <a:latin typeface="Times New Roman"/>
              <a:cs typeface="Times New Roman"/>
            </a:rPr>
            <a:t>Gestionnaire de portefeuille</a:t>
          </a:r>
          <a:endParaRPr lang="en-US" dirty="0"/>
        </a:p>
      </dgm:t>
    </dgm:pt>
    <dgm:pt modelId="{DF720E75-0B1C-4AA2-B275-F6571B26C6B3}" type="parTrans" cxnId="{8662647C-2557-40F0-B4C1-96D93501BD5C}">
      <dgm:prSet/>
      <dgm:spPr/>
    </dgm:pt>
    <dgm:pt modelId="{EF567E9C-784C-4FC9-A96F-4306BE1A31CF}" type="sibTrans" cxnId="{8662647C-2557-40F0-B4C1-96D93501BD5C}">
      <dgm:prSet/>
      <dgm:spPr/>
    </dgm:pt>
    <dgm:pt modelId="{24CB2CE2-E13B-4F3D-90E0-1F8F0B3A2767}">
      <dgm:prSet phldr="0"/>
      <dgm:spPr/>
      <dgm:t>
        <a:bodyPr/>
        <a:lstStyle/>
        <a:p>
          <a:pPr algn="l">
            <a:lnSpc>
              <a:spcPct val="90000"/>
            </a:lnSpc>
          </a:pPr>
          <a:r>
            <a:rPr lang="fr-FR" dirty="0">
              <a:solidFill>
                <a:srgbClr val="202124"/>
              </a:solidFill>
              <a:latin typeface="Times New Roman"/>
              <a:cs typeface="Times New Roman"/>
            </a:rPr>
            <a:t>Conseiller en gestion patrimoine</a:t>
          </a:r>
          <a:endParaRPr lang="en-US" dirty="0"/>
        </a:p>
      </dgm:t>
    </dgm:pt>
    <dgm:pt modelId="{9BDEF47D-CC83-4499-AA04-92964F222F0C}" type="parTrans" cxnId="{81859A92-4971-47EE-99B1-54F314FB62F7}">
      <dgm:prSet/>
      <dgm:spPr/>
    </dgm:pt>
    <dgm:pt modelId="{F4CE2611-CDBC-4005-9F8C-BD89805FE54D}" type="sibTrans" cxnId="{81859A92-4971-47EE-99B1-54F314FB62F7}">
      <dgm:prSet/>
      <dgm:spPr/>
    </dgm:pt>
    <dgm:pt modelId="{E3186220-C6E5-44F7-B668-20A432E8E27D}">
      <dgm:prSet phldr="0"/>
      <dgm:spPr/>
      <dgm:t>
        <a:bodyPr/>
        <a:lstStyle/>
        <a:p>
          <a:pPr algn="l">
            <a:lnSpc>
              <a:spcPct val="90000"/>
            </a:lnSpc>
          </a:pPr>
          <a:r>
            <a:rPr lang="fr-FR" dirty="0">
              <a:solidFill>
                <a:srgbClr val="202124"/>
              </a:solidFill>
              <a:latin typeface="Times New Roman"/>
              <a:cs typeface="Times New Roman"/>
            </a:rPr>
            <a:t>Chargé d'activité audit</a:t>
          </a:r>
          <a:endParaRPr lang="en-US" dirty="0"/>
        </a:p>
      </dgm:t>
    </dgm:pt>
    <dgm:pt modelId="{9248843C-9236-47A6-A7DC-04258F16FE8F}" type="parTrans" cxnId="{4CD88BD5-A515-4A2F-B006-1D06657FFF0E}">
      <dgm:prSet/>
      <dgm:spPr/>
    </dgm:pt>
    <dgm:pt modelId="{572F1783-E14B-4CB6-9C91-6C2FF0024342}" type="sibTrans" cxnId="{4CD88BD5-A515-4A2F-B006-1D06657FFF0E}">
      <dgm:prSet/>
      <dgm:spPr/>
    </dgm:pt>
    <dgm:pt modelId="{99A6F7D3-26D4-4FB8-98FA-880E26CE965A}" type="pres">
      <dgm:prSet presAssocID="{5CB478F8-10BB-4EF5-81A6-9F294D3EDB3B}" presName="linear" presStyleCnt="0">
        <dgm:presLayoutVars>
          <dgm:animLvl val="lvl"/>
          <dgm:resizeHandles val="exact"/>
        </dgm:presLayoutVars>
      </dgm:prSet>
      <dgm:spPr/>
    </dgm:pt>
    <dgm:pt modelId="{6FDB6816-8241-4D51-B53A-25474A20B80D}" type="pres">
      <dgm:prSet presAssocID="{D7E7C63E-A37D-4D70-B9B5-424DA8CBA1ED}" presName="parentText" presStyleLbl="node1" presStyleIdx="0" presStyleCnt="7">
        <dgm:presLayoutVars>
          <dgm:chMax val="0"/>
          <dgm:bulletEnabled val="1"/>
        </dgm:presLayoutVars>
      </dgm:prSet>
      <dgm:spPr/>
    </dgm:pt>
    <dgm:pt modelId="{3D6A1B3D-E169-4DE6-93FF-72EB4F9E715C}" type="pres">
      <dgm:prSet presAssocID="{7FCA482A-22E5-4810-9495-A76FD5F3BB80}" presName="spacer" presStyleCnt="0"/>
      <dgm:spPr/>
    </dgm:pt>
    <dgm:pt modelId="{DC1D2C60-A596-4DDB-A11B-2B037092D244}" type="pres">
      <dgm:prSet presAssocID="{C58E58C4-8FDB-407B-86A6-93150E28BFD3}" presName="parentText" presStyleLbl="node1" presStyleIdx="1" presStyleCnt="7">
        <dgm:presLayoutVars>
          <dgm:chMax val="0"/>
          <dgm:bulletEnabled val="1"/>
        </dgm:presLayoutVars>
      </dgm:prSet>
      <dgm:spPr/>
    </dgm:pt>
    <dgm:pt modelId="{E0245815-2CD5-49F3-A4B9-9223F65BDD45}" type="pres">
      <dgm:prSet presAssocID="{9E578710-D483-4368-8F98-F4DC0378B640}" presName="spacer" presStyleCnt="0"/>
      <dgm:spPr/>
    </dgm:pt>
    <dgm:pt modelId="{49D922ED-72BB-49F6-8CF9-A60A15101AEB}" type="pres">
      <dgm:prSet presAssocID="{73FB1F8A-3380-4050-82AF-0055685BBC0B}" presName="parentText" presStyleLbl="node1" presStyleIdx="2" presStyleCnt="7">
        <dgm:presLayoutVars>
          <dgm:chMax val="0"/>
          <dgm:bulletEnabled val="1"/>
        </dgm:presLayoutVars>
      </dgm:prSet>
      <dgm:spPr/>
    </dgm:pt>
    <dgm:pt modelId="{241BBD9D-33F4-42BB-A4FE-25A5C808F3C4}" type="pres">
      <dgm:prSet presAssocID="{361DE842-16AF-41DB-8E8F-D028B6313EBB}" presName="spacer" presStyleCnt="0"/>
      <dgm:spPr/>
    </dgm:pt>
    <dgm:pt modelId="{26BF9ADF-96F9-4FD0-90B9-048D1A00FBAE}" type="pres">
      <dgm:prSet presAssocID="{F2A1DB3A-B694-4130-9742-E873A193D6F8}" presName="parentText" presStyleLbl="node1" presStyleIdx="3" presStyleCnt="7">
        <dgm:presLayoutVars>
          <dgm:chMax val="0"/>
          <dgm:bulletEnabled val="1"/>
        </dgm:presLayoutVars>
      </dgm:prSet>
      <dgm:spPr/>
    </dgm:pt>
    <dgm:pt modelId="{2C567662-6F9C-41E7-BF46-E79C61597472}" type="pres">
      <dgm:prSet presAssocID="{EF567E9C-784C-4FC9-A96F-4306BE1A31CF}" presName="spacer" presStyleCnt="0"/>
      <dgm:spPr/>
    </dgm:pt>
    <dgm:pt modelId="{CFC819BE-FEF4-4E57-8471-C7DA92F00FA2}" type="pres">
      <dgm:prSet presAssocID="{24CB2CE2-E13B-4F3D-90E0-1F8F0B3A2767}" presName="parentText" presStyleLbl="node1" presStyleIdx="4" presStyleCnt="7">
        <dgm:presLayoutVars>
          <dgm:chMax val="0"/>
          <dgm:bulletEnabled val="1"/>
        </dgm:presLayoutVars>
      </dgm:prSet>
      <dgm:spPr/>
    </dgm:pt>
    <dgm:pt modelId="{169AB05D-C830-4A9C-9C13-94EB99CC1401}" type="pres">
      <dgm:prSet presAssocID="{F4CE2611-CDBC-4005-9F8C-BD89805FE54D}" presName="spacer" presStyleCnt="0"/>
      <dgm:spPr/>
    </dgm:pt>
    <dgm:pt modelId="{BEA55B02-0967-4B24-AB0B-64E3097C237A}" type="pres">
      <dgm:prSet presAssocID="{E3186220-C6E5-44F7-B668-20A432E8E27D}" presName="parentText" presStyleLbl="node1" presStyleIdx="5" presStyleCnt="7">
        <dgm:presLayoutVars>
          <dgm:chMax val="0"/>
          <dgm:bulletEnabled val="1"/>
        </dgm:presLayoutVars>
      </dgm:prSet>
      <dgm:spPr/>
    </dgm:pt>
    <dgm:pt modelId="{AA85DDFE-3C03-435B-BDEC-11CD269B45D3}" type="pres">
      <dgm:prSet presAssocID="{572F1783-E14B-4CB6-9C91-6C2FF0024342}" presName="spacer" presStyleCnt="0"/>
      <dgm:spPr/>
    </dgm:pt>
    <dgm:pt modelId="{20C51EAA-E0CD-4D1A-85A0-7D36230052A3}" type="pres">
      <dgm:prSet presAssocID="{A9D5D38E-4252-41D0-8BD8-7696892DCC72}" presName="parentText" presStyleLbl="node1" presStyleIdx="6" presStyleCnt="7">
        <dgm:presLayoutVars>
          <dgm:chMax val="0"/>
          <dgm:bulletEnabled val="1"/>
        </dgm:presLayoutVars>
      </dgm:prSet>
      <dgm:spPr/>
    </dgm:pt>
  </dgm:ptLst>
  <dgm:cxnLst>
    <dgm:cxn modelId="{CCD65207-610A-4A30-938A-503FF71334A3}" type="presOf" srcId="{A9D5D38E-4252-41D0-8BD8-7696892DCC72}" destId="{20C51EAA-E0CD-4D1A-85A0-7D36230052A3}" srcOrd="0" destOrd="0" presId="urn:microsoft.com/office/officeart/2005/8/layout/vList2"/>
    <dgm:cxn modelId="{AAC0D310-DBE5-47CE-9412-FC44B05AEB9D}" type="presOf" srcId="{D7E7C63E-A37D-4D70-B9B5-424DA8CBA1ED}" destId="{6FDB6816-8241-4D51-B53A-25474A20B80D}" srcOrd="0" destOrd="0" presId="urn:microsoft.com/office/officeart/2005/8/layout/vList2"/>
    <dgm:cxn modelId="{426F0F2C-731A-4E4C-839C-67B1052870E4}" srcId="{5CB478F8-10BB-4EF5-81A6-9F294D3EDB3B}" destId="{D7E7C63E-A37D-4D70-B9B5-424DA8CBA1ED}" srcOrd="0" destOrd="0" parTransId="{EB07908B-B870-4073-A96D-C969D239A025}" sibTransId="{7FCA482A-22E5-4810-9495-A76FD5F3BB80}"/>
    <dgm:cxn modelId="{329D345D-E52D-43D5-B8F0-8ADAF04D8EB8}" srcId="{5CB478F8-10BB-4EF5-81A6-9F294D3EDB3B}" destId="{C58E58C4-8FDB-407B-86A6-93150E28BFD3}" srcOrd="1" destOrd="0" parTransId="{E4C955F9-A24F-4715-92E4-BE119D232A05}" sibTransId="{9E578710-D483-4368-8F98-F4DC0378B640}"/>
    <dgm:cxn modelId="{FDFAF74A-3B46-4CC6-B272-E437129AE471}" type="presOf" srcId="{24CB2CE2-E13B-4F3D-90E0-1F8F0B3A2767}" destId="{CFC819BE-FEF4-4E57-8471-C7DA92F00FA2}" srcOrd="0" destOrd="0" presId="urn:microsoft.com/office/officeart/2005/8/layout/vList2"/>
    <dgm:cxn modelId="{2ACA244C-D164-4767-A56B-406BE1CC318A}" type="presOf" srcId="{73FB1F8A-3380-4050-82AF-0055685BBC0B}" destId="{49D922ED-72BB-49F6-8CF9-A60A15101AEB}" srcOrd="0" destOrd="0" presId="urn:microsoft.com/office/officeart/2005/8/layout/vList2"/>
    <dgm:cxn modelId="{F072456D-033F-4D6D-A80B-095BC59F81E2}" type="presOf" srcId="{5CB478F8-10BB-4EF5-81A6-9F294D3EDB3B}" destId="{99A6F7D3-26D4-4FB8-98FA-880E26CE965A}" srcOrd="0" destOrd="0" presId="urn:microsoft.com/office/officeart/2005/8/layout/vList2"/>
    <dgm:cxn modelId="{8662647C-2557-40F0-B4C1-96D93501BD5C}" srcId="{5CB478F8-10BB-4EF5-81A6-9F294D3EDB3B}" destId="{F2A1DB3A-B694-4130-9742-E873A193D6F8}" srcOrd="3" destOrd="0" parTransId="{DF720E75-0B1C-4AA2-B275-F6571B26C6B3}" sibTransId="{EF567E9C-784C-4FC9-A96F-4306BE1A31CF}"/>
    <dgm:cxn modelId="{787D2885-D4F5-424E-80DA-335028C351BA}" type="presOf" srcId="{F2A1DB3A-B694-4130-9742-E873A193D6F8}" destId="{26BF9ADF-96F9-4FD0-90B9-048D1A00FBAE}" srcOrd="0" destOrd="0" presId="urn:microsoft.com/office/officeart/2005/8/layout/vList2"/>
    <dgm:cxn modelId="{81859A92-4971-47EE-99B1-54F314FB62F7}" srcId="{5CB478F8-10BB-4EF5-81A6-9F294D3EDB3B}" destId="{24CB2CE2-E13B-4F3D-90E0-1F8F0B3A2767}" srcOrd="4" destOrd="0" parTransId="{9BDEF47D-CC83-4499-AA04-92964F222F0C}" sibTransId="{F4CE2611-CDBC-4005-9F8C-BD89805FE54D}"/>
    <dgm:cxn modelId="{DF59C7A5-D3FF-4346-AE07-F1F5E5AC1D33}" type="presOf" srcId="{C58E58C4-8FDB-407B-86A6-93150E28BFD3}" destId="{DC1D2C60-A596-4DDB-A11B-2B037092D244}" srcOrd="0" destOrd="0" presId="urn:microsoft.com/office/officeart/2005/8/layout/vList2"/>
    <dgm:cxn modelId="{0D290AB4-484B-412D-AD6C-F53389BA5320}" type="presOf" srcId="{E3186220-C6E5-44F7-B668-20A432E8E27D}" destId="{BEA55B02-0967-4B24-AB0B-64E3097C237A}" srcOrd="0" destOrd="0" presId="urn:microsoft.com/office/officeart/2005/8/layout/vList2"/>
    <dgm:cxn modelId="{9D3E2AC3-39C9-4E7D-86F8-FF8AB10D36B6}" srcId="{5CB478F8-10BB-4EF5-81A6-9F294D3EDB3B}" destId="{73FB1F8A-3380-4050-82AF-0055685BBC0B}" srcOrd="2" destOrd="0" parTransId="{F7712200-BB78-41AB-8294-9D10567A9E8F}" sibTransId="{361DE842-16AF-41DB-8E8F-D028B6313EBB}"/>
    <dgm:cxn modelId="{4CD88BD5-A515-4A2F-B006-1D06657FFF0E}" srcId="{5CB478F8-10BB-4EF5-81A6-9F294D3EDB3B}" destId="{E3186220-C6E5-44F7-B668-20A432E8E27D}" srcOrd="5" destOrd="0" parTransId="{9248843C-9236-47A6-A7DC-04258F16FE8F}" sibTransId="{572F1783-E14B-4CB6-9C91-6C2FF0024342}"/>
    <dgm:cxn modelId="{7892ECF1-EAA9-44FC-9272-2F619E847AE4}" srcId="{5CB478F8-10BB-4EF5-81A6-9F294D3EDB3B}" destId="{A9D5D38E-4252-41D0-8BD8-7696892DCC72}" srcOrd="6" destOrd="0" parTransId="{AF43E04E-B789-47F0-A187-BBE366016EBA}" sibTransId="{1F66D236-7BD2-45FD-81A5-20E6605BAA9B}"/>
    <dgm:cxn modelId="{8C9CB8AC-7B69-403D-A96E-885451B6E851}" type="presParOf" srcId="{99A6F7D3-26D4-4FB8-98FA-880E26CE965A}" destId="{6FDB6816-8241-4D51-B53A-25474A20B80D}" srcOrd="0" destOrd="0" presId="urn:microsoft.com/office/officeart/2005/8/layout/vList2"/>
    <dgm:cxn modelId="{EA322A3C-DD12-47BC-BB31-0EE8CE4F6D9F}" type="presParOf" srcId="{99A6F7D3-26D4-4FB8-98FA-880E26CE965A}" destId="{3D6A1B3D-E169-4DE6-93FF-72EB4F9E715C}" srcOrd="1" destOrd="0" presId="urn:microsoft.com/office/officeart/2005/8/layout/vList2"/>
    <dgm:cxn modelId="{CEC455C6-97AD-4BFB-A768-7EB8AC12E664}" type="presParOf" srcId="{99A6F7D3-26D4-4FB8-98FA-880E26CE965A}" destId="{DC1D2C60-A596-4DDB-A11B-2B037092D244}" srcOrd="2" destOrd="0" presId="urn:microsoft.com/office/officeart/2005/8/layout/vList2"/>
    <dgm:cxn modelId="{959B66BA-EA96-46BB-9D5E-250EB6FACB5E}" type="presParOf" srcId="{99A6F7D3-26D4-4FB8-98FA-880E26CE965A}" destId="{E0245815-2CD5-49F3-A4B9-9223F65BDD45}" srcOrd="3" destOrd="0" presId="urn:microsoft.com/office/officeart/2005/8/layout/vList2"/>
    <dgm:cxn modelId="{CDFB70F6-CF37-4E7E-95AF-36021A8657CC}" type="presParOf" srcId="{99A6F7D3-26D4-4FB8-98FA-880E26CE965A}" destId="{49D922ED-72BB-49F6-8CF9-A60A15101AEB}" srcOrd="4" destOrd="0" presId="urn:microsoft.com/office/officeart/2005/8/layout/vList2"/>
    <dgm:cxn modelId="{88E2A530-8944-4AD8-989B-9000B20D76AB}" type="presParOf" srcId="{99A6F7D3-26D4-4FB8-98FA-880E26CE965A}" destId="{241BBD9D-33F4-42BB-A4FE-25A5C808F3C4}" srcOrd="5" destOrd="0" presId="urn:microsoft.com/office/officeart/2005/8/layout/vList2"/>
    <dgm:cxn modelId="{0204D24D-E0EE-4F6E-94C4-0FFB0F3D6916}" type="presParOf" srcId="{99A6F7D3-26D4-4FB8-98FA-880E26CE965A}" destId="{26BF9ADF-96F9-4FD0-90B9-048D1A00FBAE}" srcOrd="6" destOrd="0" presId="urn:microsoft.com/office/officeart/2005/8/layout/vList2"/>
    <dgm:cxn modelId="{8A81B9BF-FB48-4414-B9C2-639A57F28FA6}" type="presParOf" srcId="{99A6F7D3-26D4-4FB8-98FA-880E26CE965A}" destId="{2C567662-6F9C-41E7-BF46-E79C61597472}" srcOrd="7" destOrd="0" presId="urn:microsoft.com/office/officeart/2005/8/layout/vList2"/>
    <dgm:cxn modelId="{B899D79A-6470-41CD-AACC-60AC4E12BED8}" type="presParOf" srcId="{99A6F7D3-26D4-4FB8-98FA-880E26CE965A}" destId="{CFC819BE-FEF4-4E57-8471-C7DA92F00FA2}" srcOrd="8" destOrd="0" presId="urn:microsoft.com/office/officeart/2005/8/layout/vList2"/>
    <dgm:cxn modelId="{E202E215-AA9A-46C9-BA92-1D8FDC3ECE18}" type="presParOf" srcId="{99A6F7D3-26D4-4FB8-98FA-880E26CE965A}" destId="{169AB05D-C830-4A9C-9C13-94EB99CC1401}" srcOrd="9" destOrd="0" presId="urn:microsoft.com/office/officeart/2005/8/layout/vList2"/>
    <dgm:cxn modelId="{424E67F7-97EC-40CD-8F6D-A502D8E44212}" type="presParOf" srcId="{99A6F7D3-26D4-4FB8-98FA-880E26CE965A}" destId="{BEA55B02-0967-4B24-AB0B-64E3097C237A}" srcOrd="10" destOrd="0" presId="urn:microsoft.com/office/officeart/2005/8/layout/vList2"/>
    <dgm:cxn modelId="{BC546C11-6902-40B9-9F61-61AE8F7284D2}" type="presParOf" srcId="{99A6F7D3-26D4-4FB8-98FA-880E26CE965A}" destId="{AA85DDFE-3C03-435B-BDEC-11CD269B45D3}" srcOrd="11" destOrd="0" presId="urn:microsoft.com/office/officeart/2005/8/layout/vList2"/>
    <dgm:cxn modelId="{8AD95A90-C894-4D79-8843-3FDB6FD3CF73}" type="presParOf" srcId="{99A6F7D3-26D4-4FB8-98FA-880E26CE965A}" destId="{20C51EAA-E0CD-4D1A-85A0-7D36230052A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99BD-7B5E-47EA-8709-62225B57FCBC}">
      <dsp:nvSpPr>
        <dsp:cNvPr id="0" name=""/>
        <dsp:cNvSpPr/>
      </dsp:nvSpPr>
      <dsp:spPr>
        <a:xfrm>
          <a:off x="0" y="101294"/>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fr-FR" sz="1300" kern="1200" dirty="0"/>
            <a:t>Marketing / Commercial</a:t>
          </a:r>
          <a:endParaRPr lang="en-US" sz="1300" kern="1200" dirty="0"/>
        </a:p>
      </dsp:txBody>
      <dsp:txXfrm>
        <a:off x="15221" y="116515"/>
        <a:ext cx="4541558" cy="281363"/>
      </dsp:txXfrm>
    </dsp:sp>
    <dsp:sp modelId="{60E2051D-491A-44E1-905B-626A3E50C6A4}">
      <dsp:nvSpPr>
        <dsp:cNvPr id="0" name=""/>
        <dsp:cNvSpPr/>
      </dsp:nvSpPr>
      <dsp:spPr>
        <a:xfrm>
          <a:off x="0" y="450539"/>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Développement commercial</a:t>
          </a:r>
          <a:endParaRPr lang="en-US" sz="1300" kern="1200" dirty="0"/>
        </a:p>
      </dsp:txBody>
      <dsp:txXfrm>
        <a:off x="15221" y="465760"/>
        <a:ext cx="4541558" cy="281363"/>
      </dsp:txXfrm>
    </dsp:sp>
    <dsp:sp modelId="{2C9E5EC3-9771-41E7-A63D-9667B34C6661}">
      <dsp:nvSpPr>
        <dsp:cNvPr id="0" name=""/>
        <dsp:cNvSpPr/>
      </dsp:nvSpPr>
      <dsp:spPr>
        <a:xfrm>
          <a:off x="0" y="799784"/>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Actuaire</a:t>
          </a:r>
          <a:endParaRPr lang="en-US" sz="1300" kern="1200" dirty="0"/>
        </a:p>
      </dsp:txBody>
      <dsp:txXfrm>
        <a:off x="15221" y="815005"/>
        <a:ext cx="4541558" cy="281363"/>
      </dsp:txXfrm>
    </dsp:sp>
    <dsp:sp modelId="{A9FA189F-AEB4-4486-A1CF-435CCF8C358A}">
      <dsp:nvSpPr>
        <dsp:cNvPr id="0" name=""/>
        <dsp:cNvSpPr/>
      </dsp:nvSpPr>
      <dsp:spPr>
        <a:xfrm>
          <a:off x="0" y="1149029"/>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Courtier en assurance</a:t>
          </a:r>
          <a:endParaRPr lang="en-US" sz="1300" kern="1200" dirty="0"/>
        </a:p>
      </dsp:txBody>
      <dsp:txXfrm>
        <a:off x="15221" y="1164250"/>
        <a:ext cx="4541558" cy="281363"/>
      </dsp:txXfrm>
    </dsp:sp>
    <dsp:sp modelId="{710C6632-56AA-49BB-A830-F3C337A0B1E0}">
      <dsp:nvSpPr>
        <dsp:cNvPr id="0" name=""/>
        <dsp:cNvSpPr/>
      </dsp:nvSpPr>
      <dsp:spPr>
        <a:xfrm>
          <a:off x="0" y="1498274"/>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Expert d'assurance</a:t>
          </a:r>
          <a:endParaRPr lang="en-US" sz="1300" kern="1200" dirty="0"/>
        </a:p>
      </dsp:txBody>
      <dsp:txXfrm>
        <a:off x="15221" y="1513495"/>
        <a:ext cx="4541558" cy="281363"/>
      </dsp:txXfrm>
    </dsp:sp>
    <dsp:sp modelId="{5A041F52-C39D-4F83-A0E8-14BF2BDD344E}">
      <dsp:nvSpPr>
        <dsp:cNvPr id="0" name=""/>
        <dsp:cNvSpPr/>
      </dsp:nvSpPr>
      <dsp:spPr>
        <a:xfrm>
          <a:off x="0" y="1847519"/>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Conseiller en assurance</a:t>
          </a:r>
          <a:endParaRPr lang="en-US" sz="1300" kern="1200" dirty="0"/>
        </a:p>
      </dsp:txBody>
      <dsp:txXfrm>
        <a:off x="15221" y="1862740"/>
        <a:ext cx="4541558" cy="281363"/>
      </dsp:txXfrm>
    </dsp:sp>
    <dsp:sp modelId="{5DABA641-89A7-41DF-A95D-6098854F3C8B}">
      <dsp:nvSpPr>
        <dsp:cNvPr id="0" name=""/>
        <dsp:cNvSpPr/>
      </dsp:nvSpPr>
      <dsp:spPr>
        <a:xfrm>
          <a:off x="0" y="2196764"/>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Chargé de clientèle</a:t>
          </a:r>
          <a:endParaRPr lang="en-US" sz="1300" kern="1200" dirty="0"/>
        </a:p>
      </dsp:txBody>
      <dsp:txXfrm>
        <a:off x="15221" y="2211985"/>
        <a:ext cx="4541558" cy="281363"/>
      </dsp:txXfrm>
    </dsp:sp>
    <dsp:sp modelId="{A4206991-E20A-4805-A325-59A96FEB2B1A}">
      <dsp:nvSpPr>
        <dsp:cNvPr id="0" name=""/>
        <dsp:cNvSpPr/>
      </dsp:nvSpPr>
      <dsp:spPr>
        <a:xfrm>
          <a:off x="0" y="2546009"/>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Chargé d'indemnisation</a:t>
          </a:r>
          <a:endParaRPr lang="en-US" sz="1300" kern="1200" dirty="0"/>
        </a:p>
      </dsp:txBody>
      <dsp:txXfrm>
        <a:off x="15221" y="2561230"/>
        <a:ext cx="4541558" cy="281363"/>
      </dsp:txXfrm>
    </dsp:sp>
    <dsp:sp modelId="{FA8C1EA7-822B-4B41-9A1F-C8018EDE823A}">
      <dsp:nvSpPr>
        <dsp:cNvPr id="0" name=""/>
        <dsp:cNvSpPr/>
      </dsp:nvSpPr>
      <dsp:spPr>
        <a:xfrm>
          <a:off x="0" y="2895255"/>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Chargé d'étude marketing</a:t>
          </a:r>
          <a:endParaRPr lang="en-US" sz="1300" kern="1200" dirty="0"/>
        </a:p>
      </dsp:txBody>
      <dsp:txXfrm>
        <a:off x="15221" y="2910476"/>
        <a:ext cx="4541558" cy="281363"/>
      </dsp:txXfrm>
    </dsp:sp>
    <dsp:sp modelId="{1BC876C0-9C59-49E8-B30A-FF3B7775DF4C}">
      <dsp:nvSpPr>
        <dsp:cNvPr id="0" name=""/>
        <dsp:cNvSpPr/>
      </dsp:nvSpPr>
      <dsp:spPr>
        <a:xfrm>
          <a:off x="0" y="3244500"/>
          <a:ext cx="4572000"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Agent général d'assurance</a:t>
          </a:r>
        </a:p>
      </dsp:txBody>
      <dsp:txXfrm>
        <a:off x="15221" y="3259721"/>
        <a:ext cx="4541558" cy="281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B6816-8241-4D51-B53A-25474A20B80D}">
      <dsp:nvSpPr>
        <dsp:cNvPr id="0" name=""/>
        <dsp:cNvSpPr/>
      </dsp:nvSpPr>
      <dsp:spPr>
        <a:xfrm>
          <a:off x="0" y="88692"/>
          <a:ext cx="6118194"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fr-FR" sz="1400" kern="1200" dirty="0">
              <a:solidFill>
                <a:srgbClr val="202124"/>
              </a:solidFill>
              <a:latin typeface="Times New Roman"/>
              <a:cs typeface="Times New Roman"/>
            </a:rPr>
            <a:t>Conseiller clientèle</a:t>
          </a:r>
          <a:endParaRPr lang="en-US" sz="1400" kern="1200" dirty="0"/>
        </a:p>
      </dsp:txBody>
      <dsp:txXfrm>
        <a:off x="16392" y="105084"/>
        <a:ext cx="6085410" cy="303006"/>
      </dsp:txXfrm>
    </dsp:sp>
    <dsp:sp modelId="{DC1D2C60-A596-4DDB-A11B-2B037092D244}">
      <dsp:nvSpPr>
        <dsp:cNvPr id="0" name=""/>
        <dsp:cNvSpPr/>
      </dsp:nvSpPr>
      <dsp:spPr>
        <a:xfrm>
          <a:off x="0" y="464802"/>
          <a:ext cx="6118194"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fr-FR" sz="1400" kern="1200" dirty="0">
              <a:solidFill>
                <a:srgbClr val="202124"/>
              </a:solidFill>
              <a:latin typeface="Times New Roman"/>
              <a:cs typeface="Times New Roman"/>
            </a:rPr>
            <a:t>Chargé de relations clientèle bancaire</a:t>
          </a:r>
          <a:endParaRPr lang="en-US" sz="1400" kern="1200" dirty="0">
            <a:latin typeface="Calibri Light" panose="020F0302020204030204"/>
            <a:cs typeface="Calibri Light" panose="020F0302020204030204"/>
          </a:endParaRPr>
        </a:p>
      </dsp:txBody>
      <dsp:txXfrm>
        <a:off x="16392" y="481194"/>
        <a:ext cx="6085410" cy="303006"/>
      </dsp:txXfrm>
    </dsp:sp>
    <dsp:sp modelId="{49D922ED-72BB-49F6-8CF9-A60A15101AEB}">
      <dsp:nvSpPr>
        <dsp:cNvPr id="0" name=""/>
        <dsp:cNvSpPr/>
      </dsp:nvSpPr>
      <dsp:spPr>
        <a:xfrm>
          <a:off x="0" y="840912"/>
          <a:ext cx="6118194"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202124"/>
              </a:solidFill>
              <a:latin typeface="Times New Roman"/>
              <a:cs typeface="Times New Roman"/>
            </a:rPr>
            <a:t>Conseiller financier</a:t>
          </a:r>
          <a:endParaRPr lang="en-US" sz="1400" kern="1200" dirty="0"/>
        </a:p>
      </dsp:txBody>
      <dsp:txXfrm>
        <a:off x="16392" y="857304"/>
        <a:ext cx="6085410" cy="303006"/>
      </dsp:txXfrm>
    </dsp:sp>
    <dsp:sp modelId="{26BF9ADF-96F9-4FD0-90B9-048D1A00FBAE}">
      <dsp:nvSpPr>
        <dsp:cNvPr id="0" name=""/>
        <dsp:cNvSpPr/>
      </dsp:nvSpPr>
      <dsp:spPr>
        <a:xfrm>
          <a:off x="0" y="1217022"/>
          <a:ext cx="6118194"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202124"/>
              </a:solidFill>
              <a:latin typeface="Times New Roman"/>
              <a:cs typeface="Times New Roman"/>
            </a:rPr>
            <a:t>Gestionnaire de portefeuille</a:t>
          </a:r>
          <a:endParaRPr lang="en-US" sz="1400" kern="1200" dirty="0"/>
        </a:p>
      </dsp:txBody>
      <dsp:txXfrm>
        <a:off x="16392" y="1233414"/>
        <a:ext cx="6085410" cy="303006"/>
      </dsp:txXfrm>
    </dsp:sp>
    <dsp:sp modelId="{CFC819BE-FEF4-4E57-8471-C7DA92F00FA2}">
      <dsp:nvSpPr>
        <dsp:cNvPr id="0" name=""/>
        <dsp:cNvSpPr/>
      </dsp:nvSpPr>
      <dsp:spPr>
        <a:xfrm>
          <a:off x="0" y="1593132"/>
          <a:ext cx="6118194"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202124"/>
              </a:solidFill>
              <a:latin typeface="Times New Roman"/>
              <a:cs typeface="Times New Roman"/>
            </a:rPr>
            <a:t>Conseiller en gestion patrimoine</a:t>
          </a:r>
          <a:endParaRPr lang="en-US" sz="1400" kern="1200" dirty="0"/>
        </a:p>
      </dsp:txBody>
      <dsp:txXfrm>
        <a:off x="16392" y="1609524"/>
        <a:ext cx="6085410" cy="303006"/>
      </dsp:txXfrm>
    </dsp:sp>
    <dsp:sp modelId="{BEA55B02-0967-4B24-AB0B-64E3097C237A}">
      <dsp:nvSpPr>
        <dsp:cNvPr id="0" name=""/>
        <dsp:cNvSpPr/>
      </dsp:nvSpPr>
      <dsp:spPr>
        <a:xfrm>
          <a:off x="0" y="1969242"/>
          <a:ext cx="6118194"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202124"/>
              </a:solidFill>
              <a:latin typeface="Times New Roman"/>
              <a:cs typeface="Times New Roman"/>
            </a:rPr>
            <a:t>Chargé d'activité audit</a:t>
          </a:r>
          <a:endParaRPr lang="en-US" sz="1400" kern="1200" dirty="0"/>
        </a:p>
      </dsp:txBody>
      <dsp:txXfrm>
        <a:off x="16392" y="1985634"/>
        <a:ext cx="6085410" cy="303006"/>
      </dsp:txXfrm>
    </dsp:sp>
    <dsp:sp modelId="{20C51EAA-E0CD-4D1A-85A0-7D36230052A3}">
      <dsp:nvSpPr>
        <dsp:cNvPr id="0" name=""/>
        <dsp:cNvSpPr/>
      </dsp:nvSpPr>
      <dsp:spPr>
        <a:xfrm>
          <a:off x="0" y="2345352"/>
          <a:ext cx="6118194"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202124"/>
              </a:solidFill>
              <a:latin typeface="Times New Roman"/>
              <a:cs typeface="Times New Roman"/>
            </a:rPr>
            <a:t>Analyste de gestion</a:t>
          </a:r>
          <a:endParaRPr lang="fr-FR" sz="1400" kern="1200" dirty="0"/>
        </a:p>
      </dsp:txBody>
      <dsp:txXfrm>
        <a:off x="16392" y="2361744"/>
        <a:ext cx="6085410" cy="303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02.02.2023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02.02.2023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02.02.2023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02.02.2023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02.02.2023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02.02.2023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02.02.2023</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02.02.2023</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02.02.2023</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02.02.2023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02.02.2023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02.02.2023</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enass-master%2Eap%40lecnam%2Enet?Subject=&amp;body="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mailto:monica%252Emagdi-chafic-awad%2540lecnam%252Enet?Subject=&amp;body=" TargetMode="External"/><Relationship Id="rId4" Type="http://schemas.openxmlformats.org/officeDocument/2006/relationships/hyperlink" Target="mailto:aurelie%2Eaubrun%40lecnam%2Enet?Subject=&amp;bod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8">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268"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Shape 12">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re 1"/>
          <p:cNvSpPr>
            <a:spLocks noGrp="1"/>
          </p:cNvSpPr>
          <p:nvPr>
            <p:ph type="ctrTitle"/>
          </p:nvPr>
        </p:nvSpPr>
        <p:spPr>
          <a:xfrm>
            <a:off x="1116701" y="1875555"/>
            <a:ext cx="4248318" cy="1952947"/>
          </a:xfrm>
          <a:noFill/>
        </p:spPr>
        <p:txBody>
          <a:bodyPr anchor="ctr">
            <a:normAutofit/>
          </a:bodyPr>
          <a:lstStyle/>
          <a:p>
            <a:r>
              <a:rPr lang="de-DE" sz="3600" b="1" dirty="0" err="1">
                <a:solidFill>
                  <a:srgbClr val="080808"/>
                </a:solidFill>
                <a:latin typeface="Times New Roman"/>
                <a:cs typeface="Calibri Light"/>
              </a:rPr>
              <a:t>Présentation</a:t>
            </a:r>
            <a:r>
              <a:rPr lang="de-DE" sz="3600" b="1" dirty="0">
                <a:solidFill>
                  <a:srgbClr val="080808"/>
                </a:solidFill>
                <a:latin typeface="Times New Roman"/>
                <a:cs typeface="Calibri Light"/>
              </a:rPr>
              <a:t> des </a:t>
            </a:r>
            <a:r>
              <a:rPr lang="de-DE" sz="3600" b="1" dirty="0" err="1">
                <a:solidFill>
                  <a:srgbClr val="080808"/>
                </a:solidFill>
                <a:latin typeface="Times New Roman"/>
                <a:cs typeface="Calibri Light"/>
              </a:rPr>
              <a:t>formations</a:t>
            </a:r>
            <a:r>
              <a:rPr lang="de-DE" sz="3600" b="1" dirty="0">
                <a:solidFill>
                  <a:srgbClr val="080808"/>
                </a:solidFill>
                <a:latin typeface="Times New Roman"/>
                <a:cs typeface="Calibri Light"/>
              </a:rPr>
              <a:t> de </a:t>
            </a:r>
            <a:r>
              <a:rPr lang="de-DE" sz="3600" b="1" dirty="0" err="1">
                <a:solidFill>
                  <a:srgbClr val="080808"/>
                </a:solidFill>
                <a:latin typeface="Times New Roman"/>
                <a:cs typeface="Calibri Light"/>
              </a:rPr>
              <a:t>l'ENASS</a:t>
            </a:r>
          </a:p>
        </p:txBody>
      </p:sp>
      <p:sp>
        <p:nvSpPr>
          <p:cNvPr id="3" name="Sous-titre 2"/>
          <p:cNvSpPr>
            <a:spLocks noGrp="1"/>
          </p:cNvSpPr>
          <p:nvPr>
            <p:ph type="subTitle" idx="1"/>
          </p:nvPr>
        </p:nvSpPr>
        <p:spPr>
          <a:xfrm>
            <a:off x="2019354" y="3621729"/>
            <a:ext cx="2442690" cy="1741508"/>
          </a:xfrm>
          <a:noFill/>
        </p:spPr>
        <p:txBody>
          <a:bodyPr vert="horz" lIns="91440" tIns="45720" rIns="91440" bIns="45720" rtlCol="0" anchor="t">
            <a:noAutofit/>
          </a:bodyPr>
          <a:lstStyle/>
          <a:p>
            <a:r>
              <a:rPr lang="de-DE" sz="1800" b="1" dirty="0">
                <a:solidFill>
                  <a:srgbClr val="080808"/>
                </a:solidFill>
                <a:latin typeface="Times New Roman"/>
                <a:cs typeface="Calibri"/>
              </a:rPr>
              <a:t>ADJADJ Enzo</a:t>
            </a:r>
          </a:p>
          <a:p>
            <a:r>
              <a:rPr lang="de-DE" sz="1800" b="1" dirty="0">
                <a:solidFill>
                  <a:srgbClr val="080808"/>
                </a:solidFill>
                <a:latin typeface="Times New Roman"/>
                <a:cs typeface="Calibri"/>
              </a:rPr>
              <a:t>ALLYBOCUS Nazia</a:t>
            </a:r>
          </a:p>
          <a:p>
            <a:r>
              <a:rPr lang="de-DE" sz="1800" b="1" dirty="0">
                <a:solidFill>
                  <a:srgbClr val="080808"/>
                </a:solidFill>
                <a:latin typeface="Times New Roman"/>
                <a:cs typeface="Calibri"/>
              </a:rPr>
              <a:t>ANDRE Kévin</a:t>
            </a:r>
            <a:endParaRPr lang="de-DE" sz="1800" b="1">
              <a:solidFill>
                <a:srgbClr val="080808"/>
              </a:solidFill>
              <a:latin typeface="Times New Roman"/>
              <a:cs typeface="Times New Roman"/>
            </a:endParaRPr>
          </a:p>
          <a:p>
            <a:r>
              <a:rPr lang="de-DE" sz="1800" b="1" dirty="0">
                <a:solidFill>
                  <a:srgbClr val="080808"/>
                </a:solidFill>
                <a:latin typeface="Times New Roman"/>
                <a:cs typeface="Calibri"/>
              </a:rPr>
              <a:t>BAULT Louis</a:t>
            </a:r>
            <a:endParaRPr lang="de-DE" sz="1800" b="1">
              <a:solidFill>
                <a:srgbClr val="080808"/>
              </a:solidFill>
              <a:latin typeface="Times New Roman"/>
              <a:cs typeface="Times New Roman"/>
            </a:endParaRPr>
          </a:p>
          <a:p>
            <a:r>
              <a:rPr lang="de-DE" sz="1800" b="1" dirty="0">
                <a:solidFill>
                  <a:srgbClr val="080808"/>
                </a:solidFill>
                <a:latin typeface="Times New Roman"/>
                <a:cs typeface="Calibri"/>
              </a:rPr>
              <a:t>BORG Alexandre</a:t>
            </a:r>
            <a:endParaRPr lang="de-DE" sz="1800" b="1">
              <a:solidFill>
                <a:srgbClr val="080808"/>
              </a:solidFill>
              <a:latin typeface="Times New Roman"/>
              <a:cs typeface="Times New Roman"/>
            </a:endParaRPr>
          </a:p>
        </p:txBody>
      </p:sp>
      <p:sp>
        <p:nvSpPr>
          <p:cNvPr id="37" name="Freeform: Shape 14">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1661" y="-1"/>
            <a:ext cx="7170340"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4">
            <a:extLst>
              <a:ext uri="{FF2B5EF4-FFF2-40B4-BE49-F238E27FC236}">
                <a16:creationId xmlns:a16="http://schemas.microsoft.com/office/drawing/2014/main" id="{12F05801-39B6-42C6-866C-AF6CD56065AC}"/>
              </a:ext>
            </a:extLst>
          </p:cNvPr>
          <p:cNvPicPr>
            <a:picLocks noChangeAspect="1"/>
          </p:cNvPicPr>
          <p:nvPr/>
        </p:nvPicPr>
        <p:blipFill>
          <a:blip r:embed="rId2"/>
          <a:stretch>
            <a:fillRect/>
          </a:stretch>
        </p:blipFill>
        <p:spPr>
          <a:xfrm>
            <a:off x="7663544" y="810089"/>
            <a:ext cx="3887408" cy="1543935"/>
          </a:xfrm>
          <a:prstGeom prst="rect">
            <a:avLst/>
          </a:prstGeom>
        </p:spPr>
      </p:pic>
      <p:sp>
        <p:nvSpPr>
          <p:cNvPr id="38" name="Rectangle 16">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09280"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8">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0124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20">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38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2">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74659"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4">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9608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p:txBody>
          <a:bodyPr/>
          <a:lstStyle/>
          <a:p>
            <a:pPr algn="ctr"/>
            <a:r>
              <a:rPr lang="fr-FR" b="1" dirty="0">
                <a:latin typeface="Times New Roman"/>
                <a:cs typeface="Times New Roman"/>
              </a:rPr>
              <a:t>Présentation du Master</a:t>
            </a:r>
            <a:endParaRPr lang="fr-FR" dirty="0"/>
          </a:p>
        </p:txBody>
      </p:sp>
      <p:sp>
        <p:nvSpPr>
          <p:cNvPr id="7" name="ZoneTexte 6">
            <a:extLst>
              <a:ext uri="{FF2B5EF4-FFF2-40B4-BE49-F238E27FC236}">
                <a16:creationId xmlns:a16="http://schemas.microsoft.com/office/drawing/2014/main" id="{9A68FD4A-9E87-6658-D9EF-E8307015C963}"/>
              </a:ext>
            </a:extLst>
          </p:cNvPr>
          <p:cNvSpPr txBox="1"/>
          <p:nvPr/>
        </p:nvSpPr>
        <p:spPr>
          <a:xfrm>
            <a:off x="441384" y="1648982"/>
            <a:ext cx="1076472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latin typeface="Calibri"/>
                <a:ea typeface="+mn-lt"/>
                <a:cs typeface="Calibri"/>
              </a:rPr>
              <a:t>Le</a:t>
            </a:r>
            <a:r>
              <a:rPr lang="fr-FR" sz="1600" dirty="0">
                <a:ea typeface="+mn-lt"/>
                <a:cs typeface="+mn-lt"/>
              </a:rPr>
              <a:t> Master de l’</a:t>
            </a:r>
            <a:r>
              <a:rPr lang="fr-FR" sz="1600" dirty="0" err="1">
                <a:ea typeface="+mn-lt"/>
                <a:cs typeface="+mn-lt"/>
              </a:rPr>
              <a:t>Enass</a:t>
            </a:r>
            <a:r>
              <a:rPr lang="fr-FR" sz="1600" dirty="0">
                <a:ea typeface="+mn-lt"/>
                <a:cs typeface="+mn-lt"/>
              </a:rPr>
              <a:t> vous prépare à occuper des </a:t>
            </a:r>
            <a:r>
              <a:rPr lang="fr-FR" sz="1600" b="1" dirty="0">
                <a:ea typeface="+mn-lt"/>
                <a:cs typeface="+mn-lt"/>
              </a:rPr>
              <a:t>fonctions de cadres</a:t>
            </a:r>
            <a:r>
              <a:rPr lang="fr-FR" sz="1600" dirty="0">
                <a:ea typeface="+mn-lt"/>
                <a:cs typeface="+mn-lt"/>
              </a:rPr>
              <a:t> et de </a:t>
            </a:r>
            <a:r>
              <a:rPr lang="fr-FR" sz="1600" b="1" dirty="0">
                <a:ea typeface="+mn-lt"/>
                <a:cs typeface="+mn-lt"/>
              </a:rPr>
              <a:t>managers </a:t>
            </a:r>
            <a:r>
              <a:rPr lang="fr-FR" sz="1600" dirty="0">
                <a:ea typeface="+mn-lt"/>
                <a:cs typeface="+mn-lt"/>
              </a:rPr>
              <a:t>dans le </a:t>
            </a:r>
            <a:r>
              <a:rPr lang="fr-FR" sz="1600" b="1" dirty="0">
                <a:ea typeface="+mn-lt"/>
                <a:cs typeface="+mn-lt"/>
              </a:rPr>
              <a:t>secteur de l’Assurance</a:t>
            </a:r>
            <a:r>
              <a:rPr lang="fr-FR" sz="1600" dirty="0">
                <a:ea typeface="+mn-lt"/>
                <a:cs typeface="+mn-lt"/>
              </a:rPr>
              <a:t>.</a:t>
            </a:r>
            <a:endParaRPr lang="fr-FR" dirty="0">
              <a:ea typeface="+mn-lt"/>
              <a:cs typeface="+mn-lt"/>
            </a:endParaRPr>
          </a:p>
          <a:p>
            <a:r>
              <a:rPr lang="fr-FR" sz="1600" dirty="0">
                <a:ea typeface="+mn-lt"/>
                <a:cs typeface="+mn-lt"/>
              </a:rPr>
              <a:t>Vous y développez votre </a:t>
            </a:r>
            <a:r>
              <a:rPr lang="fr-FR" sz="1600" b="1" dirty="0">
                <a:ea typeface="+mn-lt"/>
                <a:cs typeface="+mn-lt"/>
              </a:rPr>
              <a:t>culture générale assurantielle</a:t>
            </a:r>
            <a:r>
              <a:rPr lang="fr-FR" sz="1600" dirty="0">
                <a:ea typeface="+mn-lt"/>
                <a:cs typeface="+mn-lt"/>
              </a:rPr>
              <a:t>, vos </a:t>
            </a:r>
            <a:r>
              <a:rPr lang="fr-FR" sz="1600" b="1" dirty="0">
                <a:ea typeface="+mn-lt"/>
                <a:cs typeface="+mn-lt"/>
              </a:rPr>
              <a:t>soft-</a:t>
            </a:r>
            <a:r>
              <a:rPr lang="fr-FR" sz="1600" b="1" dirty="0" err="1">
                <a:ea typeface="+mn-lt"/>
                <a:cs typeface="+mn-lt"/>
              </a:rPr>
              <a:t>skills</a:t>
            </a:r>
            <a:r>
              <a:rPr lang="fr-FR" sz="1600" b="1" dirty="0">
                <a:ea typeface="+mn-lt"/>
                <a:cs typeface="+mn-lt"/>
              </a:rPr>
              <a:t> </a:t>
            </a:r>
            <a:r>
              <a:rPr lang="fr-FR" sz="1600" dirty="0">
                <a:ea typeface="+mn-lt"/>
                <a:cs typeface="+mn-lt"/>
              </a:rPr>
              <a:t>et votre </a:t>
            </a:r>
            <a:r>
              <a:rPr lang="fr-FR" sz="1600" b="1" dirty="0">
                <a:ea typeface="+mn-lt"/>
                <a:cs typeface="+mn-lt"/>
              </a:rPr>
              <a:t>technicité</a:t>
            </a:r>
            <a:r>
              <a:rPr lang="fr-FR" sz="1600" dirty="0">
                <a:ea typeface="+mn-lt"/>
                <a:cs typeface="+mn-lt"/>
              </a:rPr>
              <a:t> dans tous les domaines assurantiels.</a:t>
            </a:r>
            <a:endParaRPr lang="fr-FR">
              <a:ea typeface="+mn-lt"/>
              <a:cs typeface="+mn-lt"/>
            </a:endParaRPr>
          </a:p>
          <a:p>
            <a:endParaRPr lang="fr-FR" sz="1600" dirty="0">
              <a:ea typeface="+mn-lt"/>
              <a:cs typeface="+mn-lt"/>
            </a:endParaRPr>
          </a:p>
          <a:p>
            <a:r>
              <a:rPr lang="fr-FR" sz="1600" dirty="0">
                <a:ea typeface="+mn-lt"/>
                <a:cs typeface="+mn-lt"/>
              </a:rPr>
              <a:t>A l’issue de la formation, vous êtes en mesure de :</a:t>
            </a:r>
            <a:endParaRPr lang="fr-FR" dirty="0">
              <a:cs typeface="Calibri"/>
            </a:endParaRPr>
          </a:p>
          <a:p>
            <a:pPr marL="285750" indent="-285750">
              <a:buFont typeface="Arial"/>
              <a:buChar char="•"/>
            </a:pPr>
            <a:r>
              <a:rPr lang="fr-FR" sz="1600" dirty="0">
                <a:ea typeface="+mn-lt"/>
                <a:cs typeface="+mn-lt"/>
              </a:rPr>
              <a:t>Planifier, organiser et piloter l'action à différents horizons (politique générale, stratégie, opérations) et à différents niveaux (direction, management intermédiaire, management de première ligne)</a:t>
            </a:r>
            <a:endParaRPr lang="fr-FR">
              <a:cs typeface="Calibri" panose="020F0502020204030204"/>
            </a:endParaRPr>
          </a:p>
          <a:p>
            <a:pPr marL="285750" indent="-285750">
              <a:buFont typeface="Arial"/>
              <a:buChar char="•"/>
            </a:pPr>
            <a:r>
              <a:rPr lang="fr-FR" sz="1600" dirty="0">
                <a:ea typeface="+mn-lt"/>
                <a:cs typeface="+mn-lt"/>
              </a:rPr>
              <a:t>Utiliser des outils et  techniques appropriés, spécifiques au secteur de l’Assurance</a:t>
            </a:r>
            <a:endParaRPr lang="fr-FR" dirty="0">
              <a:cs typeface="Calibri" panose="020F0502020204030204"/>
            </a:endParaRPr>
          </a:p>
          <a:p>
            <a:pPr marL="285750" indent="-285750">
              <a:buFont typeface="Arial"/>
              <a:buChar char="•"/>
            </a:pPr>
            <a:r>
              <a:rPr lang="fr-FR" sz="1600" dirty="0">
                <a:ea typeface="+mn-lt"/>
                <a:cs typeface="+mn-lt"/>
              </a:rPr>
              <a:t>Utiliser et mettre en </a:t>
            </a:r>
            <a:r>
              <a:rPr lang="fr-FR" sz="1600" dirty="0" err="1">
                <a:ea typeface="+mn-lt"/>
                <a:cs typeface="+mn-lt"/>
              </a:rPr>
              <a:t>oeuvre</a:t>
            </a:r>
            <a:r>
              <a:rPr lang="fr-FR" sz="1600" dirty="0">
                <a:ea typeface="+mn-lt"/>
                <a:cs typeface="+mn-lt"/>
              </a:rPr>
              <a:t> les outils de Gestion de l'Entreprise </a:t>
            </a:r>
            <a:endParaRPr lang="fr-FR" dirty="0">
              <a:cs typeface="Calibri" panose="020F0502020204030204"/>
            </a:endParaRPr>
          </a:p>
          <a:p>
            <a:pPr marL="285750" indent="-285750">
              <a:buFont typeface="Arial"/>
              <a:buChar char="•"/>
            </a:pPr>
            <a:r>
              <a:rPr lang="fr-FR" sz="1600" dirty="0">
                <a:ea typeface="+mn-lt"/>
                <a:cs typeface="+mn-lt"/>
              </a:rPr>
              <a:t>Mettre en œuvre des stratégies Marketing et de Développement commercial, en les appliquant à l’Assurance</a:t>
            </a:r>
            <a:endParaRPr lang="fr-FR" dirty="0">
              <a:cs typeface="Calibri" panose="020F0502020204030204"/>
            </a:endParaRPr>
          </a:p>
          <a:p>
            <a:pPr marL="285750" indent="-285750">
              <a:buFont typeface="Arial"/>
              <a:buChar char="•"/>
            </a:pPr>
            <a:r>
              <a:rPr lang="fr-FR" sz="1600" dirty="0">
                <a:ea typeface="+mn-lt"/>
                <a:cs typeface="+mn-lt"/>
              </a:rPr>
              <a:t>Manager un projet, une équipe, une entité</a:t>
            </a:r>
            <a:endParaRPr lang="fr-FR" dirty="0">
              <a:cs typeface="Calibri" panose="020F0502020204030204"/>
            </a:endParaRPr>
          </a:p>
          <a:p>
            <a:endParaRPr lang="fr-FR" sz="1600" dirty="0">
              <a:latin typeface="Times New Roman"/>
              <a:ea typeface="+mn-lt"/>
              <a:cs typeface="Times New Roman"/>
            </a:endParaRPr>
          </a:p>
        </p:txBody>
      </p:sp>
      <p:pic>
        <p:nvPicPr>
          <p:cNvPr id="2" name="Graphique 3" descr="Toque d'étudiant avec un remplissage uni">
            <a:extLst>
              <a:ext uri="{FF2B5EF4-FFF2-40B4-BE49-F238E27FC236}">
                <a16:creationId xmlns:a16="http://schemas.microsoft.com/office/drawing/2014/main" id="{B147C98B-F4F6-D414-153F-0520297990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3965" y="5309586"/>
            <a:ext cx="914400" cy="914400"/>
          </a:xfrm>
          <a:prstGeom prst="rect">
            <a:avLst/>
          </a:prstGeom>
        </p:spPr>
      </p:pic>
    </p:spTree>
    <p:extLst>
      <p:ext uri="{BB962C8B-B14F-4D97-AF65-F5344CB8AC3E}">
        <p14:creationId xmlns:p14="http://schemas.microsoft.com/office/powerpoint/2010/main" val="10742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809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9" descr="Une image contenant table&#10;&#10;Description générée automatiquement">
            <a:extLst>
              <a:ext uri="{FF2B5EF4-FFF2-40B4-BE49-F238E27FC236}">
                <a16:creationId xmlns:a16="http://schemas.microsoft.com/office/drawing/2014/main" id="{76DB59C8-911B-2538-D2F3-311694EE6093}"/>
              </a:ext>
            </a:extLst>
          </p:cNvPr>
          <p:cNvPicPr>
            <a:picLocks noGrp="1" noChangeAspect="1"/>
          </p:cNvPicPr>
          <p:nvPr>
            <p:ph idx="1"/>
          </p:nvPr>
        </p:nvPicPr>
        <p:blipFill>
          <a:blip r:embed="rId2"/>
          <a:stretch>
            <a:fillRect/>
          </a:stretch>
        </p:blipFill>
        <p:spPr>
          <a:xfrm>
            <a:off x="1520825" y="650497"/>
            <a:ext cx="3370494" cy="5571066"/>
          </a:xfrm>
          <a:prstGeom prst="rect">
            <a:avLst/>
          </a:prstGeom>
        </p:spPr>
      </p:pic>
      <p:sp>
        <p:nvSpPr>
          <p:cNvPr id="74" name="Rectangle 73">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809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10" descr="Une image contenant table&#10;&#10;Description générée automatiquement">
            <a:extLst>
              <a:ext uri="{FF2B5EF4-FFF2-40B4-BE49-F238E27FC236}">
                <a16:creationId xmlns:a16="http://schemas.microsoft.com/office/drawing/2014/main" id="{43EA89E7-70CF-DDB4-7161-61DD77346914}"/>
              </a:ext>
            </a:extLst>
          </p:cNvPr>
          <p:cNvPicPr>
            <a:picLocks noChangeAspect="1"/>
          </p:cNvPicPr>
          <p:nvPr/>
        </p:nvPicPr>
        <p:blipFill>
          <a:blip r:embed="rId3"/>
          <a:stretch>
            <a:fillRect/>
          </a:stretch>
        </p:blipFill>
        <p:spPr>
          <a:xfrm>
            <a:off x="6952488" y="643467"/>
            <a:ext cx="4066876" cy="5571066"/>
          </a:xfrm>
          <a:prstGeom prst="rect">
            <a:avLst/>
          </a:prstGeom>
        </p:spPr>
      </p:pic>
    </p:spTree>
    <p:extLst>
      <p:ext uri="{BB962C8B-B14F-4D97-AF65-F5344CB8AC3E}">
        <p14:creationId xmlns:p14="http://schemas.microsoft.com/office/powerpoint/2010/main" val="5759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632661"/>
            <a:ext cx="1146735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Accompagnement de l’alternance</a:t>
            </a:r>
            <a:endParaRPr lang="fr-FR" sz="1600" b="1" dirty="0">
              <a:latin typeface="Times New Roman"/>
              <a:cs typeface="Times New Roman"/>
            </a:endParaRPr>
          </a:p>
          <a:p>
            <a:r>
              <a:rPr lang="fr-FR" sz="1600" dirty="0">
                <a:latin typeface="Times New Roman"/>
                <a:ea typeface="+mn-lt"/>
                <a:cs typeface="+mn-lt"/>
              </a:rPr>
              <a:t>Objectifs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Vérifier l’adéquation des contenus d’enseignements avec le poste de travail</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Trouver un emploi en sortie de dispositif de formation</a:t>
            </a:r>
            <a:endParaRPr lang="fr-FR" sz="1600" dirty="0">
              <a:latin typeface="Times New Roman"/>
              <a:cs typeface="Calibri" panose="020F0502020204030204"/>
            </a:endParaRPr>
          </a:p>
          <a:p>
            <a:pPr marL="285750" indent="-285750">
              <a:buFont typeface="Arial"/>
              <a:buChar char="•"/>
            </a:pPr>
            <a:endParaRPr lang="fr-FR" sz="1600" dirty="0">
              <a:latin typeface="Times New Roman"/>
              <a:ea typeface="+mn-lt"/>
              <a:cs typeface="+mn-lt"/>
            </a:endParaRPr>
          </a:p>
          <a:p>
            <a:r>
              <a:rPr lang="fr-FR" sz="1600" dirty="0">
                <a:latin typeface="Times New Roman"/>
                <a:ea typeface="+mn-lt"/>
                <a:cs typeface="+mn-lt"/>
              </a:rPr>
              <a:t>Le Programme :</a:t>
            </a:r>
            <a:endParaRPr lang="fr-FR" sz="1600" dirty="0">
              <a:latin typeface="Times New Roman"/>
              <a:cs typeface="Times New Roman"/>
            </a:endParaRPr>
          </a:p>
          <a:p>
            <a:r>
              <a:rPr lang="fr-FR" sz="1600" dirty="0">
                <a:latin typeface="Times New Roman"/>
                <a:ea typeface="+mn-lt"/>
                <a:cs typeface="+mn-lt"/>
              </a:rPr>
              <a:t>• Entretiens semi-directifs</a:t>
            </a:r>
            <a:endParaRPr lang="fr-FR" sz="1600" dirty="0">
              <a:latin typeface="Times New Roman"/>
              <a:cs typeface="Times New Roman"/>
            </a:endParaRPr>
          </a:p>
          <a:p>
            <a:r>
              <a:rPr lang="fr-FR" sz="1600" dirty="0">
                <a:latin typeface="Times New Roman"/>
                <a:ea typeface="+mn-lt"/>
                <a:cs typeface="+mn-lt"/>
              </a:rPr>
              <a:t>• Visites d’entreprises</a:t>
            </a:r>
            <a:endParaRPr lang="fr-FR" sz="1600" dirty="0">
              <a:latin typeface="Times New Roman"/>
              <a:cs typeface="Times New Roman"/>
            </a:endParaRPr>
          </a:p>
          <a:p>
            <a:r>
              <a:rPr lang="fr-FR" sz="1600" dirty="0">
                <a:latin typeface="Times New Roman"/>
                <a:ea typeface="+mn-lt"/>
                <a:cs typeface="+mn-lt"/>
              </a:rPr>
              <a:t>• Technique de recherche d’emploi</a:t>
            </a:r>
            <a:endParaRPr lang="fr-FR" sz="1600" dirty="0">
              <a:latin typeface="Times New Roman"/>
              <a:cs typeface="Times New Roman"/>
            </a:endParaRPr>
          </a:p>
          <a:p>
            <a:endParaRPr lang="fr-FR" sz="1600" dirty="0">
              <a:latin typeface="Times New Roman"/>
              <a:ea typeface="+mn-lt"/>
              <a:cs typeface="+mn-lt"/>
            </a:endParaRPr>
          </a:p>
          <a:p>
            <a:r>
              <a:rPr lang="fr-FR" sz="1600" b="1" dirty="0">
                <a:latin typeface="Times New Roman"/>
                <a:ea typeface="+mn-lt"/>
                <a:cs typeface="+mn-lt"/>
              </a:rPr>
              <a:t>Anglais de l’assurance</a:t>
            </a: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Comprendre le contenu essentiel de différents sujets portant sur l’Assurance dans un texte ou une discussion</a:t>
            </a:r>
          </a:p>
          <a:p>
            <a:pPr marL="285750" indent="-285750">
              <a:buFont typeface="Arial"/>
              <a:buChar char="•"/>
            </a:pPr>
            <a:r>
              <a:rPr lang="fr-FR" sz="1600" dirty="0">
                <a:latin typeface="Times New Roman"/>
                <a:ea typeface="+mn-lt"/>
                <a:cs typeface="+mn-lt"/>
              </a:rPr>
              <a:t>Communiquer avec aisance dans un contexte professionnel à l’écrit et à l’oral</a:t>
            </a:r>
          </a:p>
          <a:p>
            <a:pPr marL="285750" indent="-285750">
              <a:buFont typeface="Arial"/>
              <a:buChar char="•"/>
            </a:pPr>
            <a:r>
              <a:rPr lang="fr-FR" sz="1600" dirty="0">
                <a:latin typeface="Times New Roman"/>
                <a:ea typeface="+mn-lt"/>
                <a:cs typeface="+mn-lt"/>
              </a:rPr>
              <a:t>S’exprimer de façon claire en utilisant le vocabulaire adapté</a:t>
            </a:r>
            <a:endParaRPr lang="fr-FR" sz="1600" dirty="0">
              <a:latin typeface="Times New Roman"/>
              <a:cs typeface="Times New Roman"/>
            </a:endParaRPr>
          </a:p>
          <a:p>
            <a:pPr marL="285750" indent="-285750">
              <a:buFont typeface="Arial"/>
              <a:buChar char="•"/>
            </a:pPr>
            <a:endParaRPr lang="fr-FR" sz="1600" dirty="0">
              <a:latin typeface="Times New Roman"/>
              <a:ea typeface="+mn-lt"/>
              <a:cs typeface="+mn-lt"/>
            </a:endParaRPr>
          </a:p>
          <a:p>
            <a:r>
              <a:rPr lang="fr-FR" sz="1600" dirty="0">
                <a:latin typeface="Times New Roman"/>
                <a:ea typeface="+mn-lt"/>
                <a:cs typeface="+mn-lt"/>
              </a:rPr>
              <a:t>Le Programme :</a:t>
            </a:r>
            <a:endParaRPr lang="fr-FR" sz="1600" dirty="0">
              <a:latin typeface="Times New Roman"/>
              <a:cs typeface="Calibri"/>
            </a:endParaRPr>
          </a:p>
          <a:p>
            <a:pPr marL="285750" indent="-285750">
              <a:buFont typeface="Arial"/>
              <a:buChar char="•"/>
            </a:pPr>
            <a:r>
              <a:rPr lang="fr-FR" sz="1600" dirty="0">
                <a:latin typeface="Times New Roman"/>
                <a:ea typeface="+mn-lt"/>
                <a:cs typeface="+mn-lt"/>
              </a:rPr>
              <a:t>Approche communicative et interactive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Mise en situation professionnelles en langue anglaise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Vocabulaire assurantiel anglais</a:t>
            </a:r>
            <a:endParaRPr lang="fr-FR" dirty="0">
              <a:latin typeface="Times New Roman"/>
              <a:cs typeface="Calibri" panose="020F0502020204030204"/>
            </a:endParaRPr>
          </a:p>
        </p:txBody>
      </p:sp>
    </p:spTree>
    <p:extLst>
      <p:ext uri="{BB962C8B-B14F-4D97-AF65-F5344CB8AC3E}">
        <p14:creationId xmlns:p14="http://schemas.microsoft.com/office/powerpoint/2010/main" val="43052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632661"/>
            <a:ext cx="1146735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Assurances de biens et de responsabilités</a:t>
            </a: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Cerner le marché français des assurances de biens et de RC</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Se familiariser avec le marché des produits proposés par les assureurs et du fonctionnement des garanties</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Appréhender les assurances de biens et de responsabilité dans leur ensemble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Comprendre le fonctionnement des principales garanties ainsi que leur articulation</a:t>
            </a:r>
          </a:p>
          <a:p>
            <a:pPr marL="285750" indent="-285750">
              <a:buFont typeface="Arial"/>
              <a:buChar char="•"/>
            </a:pPr>
            <a:endParaRPr lang="fr-FR" sz="1600" dirty="0">
              <a:latin typeface="Times New Roman"/>
              <a:cs typeface="Calibri"/>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Les assurances de biens du particulier</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Les assurances de biens du professionnel</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Risque Automobile, Incendie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Assurance Construction</a:t>
            </a:r>
            <a:endParaRPr lang="fr-FR" sz="1600" dirty="0">
              <a:latin typeface="Times New Roman"/>
              <a:cs typeface="Calibri"/>
            </a:endParaRPr>
          </a:p>
          <a:p>
            <a:pPr marL="285750" indent="-285750">
              <a:buFont typeface="Arial"/>
              <a:buChar char="•"/>
            </a:pPr>
            <a:r>
              <a:rPr lang="fr-FR" sz="1600" dirty="0">
                <a:latin typeface="Times New Roman"/>
                <a:ea typeface="+mn-lt"/>
                <a:cs typeface="+mn-lt"/>
              </a:rPr>
              <a:t>Responsabilité civile</a:t>
            </a:r>
            <a:endParaRPr lang="fr-FR" sz="1600" dirty="0">
              <a:latin typeface="Times New Roman"/>
              <a:cs typeface="Calibri" panose="020F0502020204030204"/>
            </a:endParaRPr>
          </a:p>
          <a:p>
            <a:endParaRPr lang="fr-FR" sz="1600" dirty="0">
              <a:latin typeface="Times New Roman"/>
              <a:ea typeface="+mn-lt"/>
              <a:cs typeface="+mn-lt"/>
            </a:endParaRPr>
          </a:p>
        </p:txBody>
      </p:sp>
    </p:spTree>
    <p:extLst>
      <p:ext uri="{BB962C8B-B14F-4D97-AF65-F5344CB8AC3E}">
        <p14:creationId xmlns:p14="http://schemas.microsoft.com/office/powerpoint/2010/main" val="235448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467352"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Times New Roman"/>
              </a:rPr>
              <a:t>Assurances Transport</a:t>
            </a:r>
            <a:endParaRPr lang="fr-FR" sz="1600" b="1" dirty="0">
              <a:latin typeface="Times New Roman"/>
              <a:ea typeface="+mn-lt"/>
              <a:cs typeface="+mn-lt"/>
            </a:endParaRPr>
          </a:p>
          <a:p>
            <a:r>
              <a:rPr lang="fr-FR" sz="1600" dirty="0">
                <a:latin typeface="Times New Roman"/>
                <a:ea typeface="+mn-lt"/>
                <a:cs typeface="Times New Roman"/>
              </a:rPr>
              <a:t>Objectifs :</a:t>
            </a:r>
          </a:p>
          <a:p>
            <a:pPr marL="285750" indent="-285750">
              <a:buFont typeface="Arial"/>
              <a:buChar char="•"/>
            </a:pPr>
            <a:r>
              <a:rPr lang="fr-FR" sz="1600" dirty="0">
                <a:latin typeface="Times New Roman"/>
                <a:cs typeface="Times New Roman"/>
              </a:rPr>
              <a:t>Comprendre les marchés, les</a:t>
            </a:r>
            <a:r>
              <a:rPr lang="fr-FR" sz="1600" dirty="0">
                <a:latin typeface="Times New Roman"/>
                <a:ea typeface="+mn-lt"/>
                <a:cs typeface="Times New Roman"/>
              </a:rPr>
              <a:t> produits et les mécanismes juridiques</a:t>
            </a:r>
            <a:endParaRPr lang="fr-FR" sz="1600" dirty="0">
              <a:latin typeface="Times New Roman"/>
              <a:ea typeface="+mn-lt"/>
              <a:cs typeface="+mn-lt"/>
            </a:endParaRPr>
          </a:p>
          <a:p>
            <a:pPr marL="285750" indent="-285750">
              <a:buFont typeface="Arial"/>
              <a:buChar char="•"/>
            </a:pPr>
            <a:r>
              <a:rPr lang="fr-FR" sz="1600" dirty="0">
                <a:latin typeface="Times New Roman"/>
                <a:ea typeface="+mn-lt"/>
                <a:cs typeface="Times New Roman"/>
              </a:rPr>
              <a:t>Connaître les types de clients et leurs problématiques d’assurance</a:t>
            </a:r>
            <a:endParaRPr lang="fr-FR" sz="1600" dirty="0">
              <a:latin typeface="Times New Roman"/>
              <a:ea typeface="+mn-lt"/>
              <a:cs typeface="+mn-lt"/>
            </a:endParaRPr>
          </a:p>
          <a:p>
            <a:pPr marL="285750" indent="-285750">
              <a:buFont typeface="Arial"/>
              <a:buChar char="•"/>
            </a:pPr>
            <a:r>
              <a:rPr lang="fr-FR" sz="1600" dirty="0">
                <a:latin typeface="Times New Roman"/>
                <a:ea typeface="+mn-lt"/>
                <a:cs typeface="Times New Roman"/>
              </a:rPr>
              <a:t>Expliquer le mode d’organisation et de fonctionnement de ces marchés spécifiques de l’assurance</a:t>
            </a:r>
            <a:endParaRPr lang="fr-FR" sz="1600" dirty="0">
              <a:latin typeface="Times New Roman"/>
              <a:ea typeface="+mn-lt"/>
              <a:cs typeface="+mn-lt"/>
            </a:endParaRPr>
          </a:p>
          <a:p>
            <a:pPr marL="285750" indent="-285750">
              <a:buFont typeface="Arial"/>
              <a:buChar char="•"/>
            </a:pPr>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Assurance maritime et transport / les Enjeux</a:t>
            </a:r>
          </a:p>
          <a:p>
            <a:pPr marL="285750" indent="-285750">
              <a:buFont typeface="Arial"/>
              <a:buChar char="•"/>
            </a:pPr>
            <a:r>
              <a:rPr lang="fr-FR" sz="1600" dirty="0">
                <a:latin typeface="Times New Roman"/>
                <a:ea typeface="+mn-lt"/>
                <a:cs typeface="+mn-lt"/>
              </a:rPr>
              <a:t>Assurance de la RC des transporteurs routiers</a:t>
            </a:r>
          </a:p>
          <a:p>
            <a:pPr marL="285750" indent="-285750">
              <a:buFont typeface="Arial"/>
              <a:buChar char="•"/>
            </a:pPr>
            <a:r>
              <a:rPr lang="fr-FR" sz="1600" dirty="0">
                <a:latin typeface="Times New Roman"/>
                <a:ea typeface="+mn-lt"/>
                <a:cs typeface="+mn-lt"/>
              </a:rPr>
              <a:t>Marché aéronautique et assurance</a:t>
            </a:r>
          </a:p>
          <a:p>
            <a:pPr marL="285750" indent="-285750">
              <a:buFont typeface="Arial"/>
              <a:buChar char="•"/>
            </a:pPr>
            <a:r>
              <a:rPr lang="fr-FR" sz="1600" dirty="0">
                <a:latin typeface="Times New Roman"/>
                <a:ea typeface="+mn-lt"/>
                <a:cs typeface="+mn-lt"/>
              </a:rPr>
              <a:t>Introduction à l’assurance Marchandises Transportées</a:t>
            </a:r>
          </a:p>
          <a:p>
            <a:pPr marL="285750" indent="-285750">
              <a:buFont typeface="Arial"/>
              <a:buChar char="•"/>
            </a:pPr>
            <a:r>
              <a:rPr lang="fr-FR" sz="1600" dirty="0">
                <a:latin typeface="Times New Roman"/>
                <a:ea typeface="+mn-lt"/>
                <a:cs typeface="+mn-lt"/>
              </a:rPr>
              <a:t>Assurance plaisance</a:t>
            </a:r>
            <a:endParaRPr lang="fr-FR" dirty="0">
              <a:latin typeface="Times New Roman"/>
              <a:cs typeface="Times New Roman"/>
            </a:endParaRPr>
          </a:p>
          <a:p>
            <a:endParaRPr lang="fr-FR" sz="2000" b="1" dirty="0">
              <a:latin typeface="Times New Roman"/>
              <a:ea typeface="+mn-lt"/>
              <a:cs typeface="Times New Roman"/>
            </a:endParaRPr>
          </a:p>
        </p:txBody>
      </p:sp>
    </p:spTree>
    <p:extLst>
      <p:ext uri="{BB962C8B-B14F-4D97-AF65-F5344CB8AC3E}">
        <p14:creationId xmlns:p14="http://schemas.microsoft.com/office/powerpoint/2010/main" val="301394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467352"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Comptabilité de l’assurance</a:t>
            </a:r>
            <a:endParaRPr lang="fr-FR" sz="1600" b="1" dirty="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Acquérir les fondamentaux de la</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Comptabilité des Assurances en French </a:t>
            </a:r>
            <a:r>
              <a:rPr lang="fr-FR" sz="1600" dirty="0" err="1">
                <a:latin typeface="Times New Roman"/>
                <a:ea typeface="+mn-lt"/>
                <a:cs typeface="+mn-lt"/>
              </a:rPr>
              <a:t>Gaap</a:t>
            </a:r>
            <a:r>
              <a:rPr lang="fr-FR" sz="1600" dirty="0">
                <a:latin typeface="Times New Roman"/>
                <a:ea typeface="+mn-lt"/>
                <a:cs typeface="+mn-lt"/>
              </a:rPr>
              <a:t> et en normes IFRS</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Construire et analyser un bilan</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Construire et analyser un compte de résultat</a:t>
            </a:r>
          </a:p>
          <a:p>
            <a:endParaRPr lang="fr-FR" sz="1600" dirty="0">
              <a:latin typeface="Times New Roman"/>
              <a:cs typeface="Calibri"/>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Généralités sur la comptabilité</a:t>
            </a:r>
          </a:p>
          <a:p>
            <a:pPr marL="285750" indent="-285750">
              <a:buFont typeface="Arial"/>
              <a:buChar char="•"/>
            </a:pPr>
            <a:r>
              <a:rPr lang="fr-FR" sz="1600" dirty="0">
                <a:latin typeface="Times New Roman"/>
                <a:ea typeface="+mn-lt"/>
                <a:cs typeface="+mn-lt"/>
              </a:rPr>
              <a:t>Les spécificités des comptes des sociétés</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d’assurance</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Le bilan</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Le compte de résultat</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Les Provisions techniques</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Réglementation spécifique à l’actif</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Bilan prudentiel</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Normes IFRS</a:t>
            </a:r>
            <a:endParaRPr lang="fr-FR" sz="1600" dirty="0">
              <a:latin typeface="Times New Roman"/>
              <a:cs typeface="Times New Roman"/>
            </a:endParaRPr>
          </a:p>
        </p:txBody>
      </p:sp>
    </p:spTree>
    <p:extLst>
      <p:ext uri="{BB962C8B-B14F-4D97-AF65-F5344CB8AC3E}">
        <p14:creationId xmlns:p14="http://schemas.microsoft.com/office/powerpoint/2010/main" val="320007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46735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Conduite de réunion</a:t>
            </a:r>
            <a:endParaRPr lang="fr-FR" sz="1600" b="1" dirty="0">
              <a:latin typeface="Times New Roman"/>
              <a:cs typeface="Times New Roman"/>
            </a:endParaRPr>
          </a:p>
          <a:p>
            <a:r>
              <a:rPr lang="fr-FR" sz="1600" dirty="0">
                <a:latin typeface="Times New Roman"/>
                <a:ea typeface="+mn-lt"/>
                <a:cs typeface="+mn-lt"/>
              </a:rPr>
              <a:t>Objectifs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Acquérir, améliorer ou entretenir une capacité à participer à une réunion ou à la conduire efficacement</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Utiliser les outils de base pour conduire</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Une réunion ou y participer efficacement</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Utiliser la réunion comme outil de management</a:t>
            </a:r>
          </a:p>
          <a:p>
            <a:endParaRPr lang="fr-FR" sz="1600" dirty="0">
              <a:latin typeface="Times New Roman"/>
              <a:ea typeface="+mn-lt"/>
              <a:cs typeface="+mn-lt"/>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Réunion professionnelle d’information ascendante / Typologie des Réunions</a:t>
            </a:r>
          </a:p>
          <a:p>
            <a:pPr marL="285750" indent="-285750">
              <a:buFont typeface="Arial"/>
              <a:buChar char="•"/>
            </a:pPr>
            <a:r>
              <a:rPr lang="fr-FR" sz="1600" dirty="0">
                <a:latin typeface="Times New Roman"/>
                <a:ea typeface="+mn-lt"/>
                <a:cs typeface="+mn-lt"/>
              </a:rPr>
              <a:t>Outils de l’écoute active</a:t>
            </a:r>
            <a:endParaRPr lang="fr-FR" sz="1600" dirty="0">
              <a:latin typeface="Times New Roman"/>
              <a:cs typeface="Calibri"/>
            </a:endParaRPr>
          </a:p>
          <a:p>
            <a:pPr marL="285750" indent="-285750">
              <a:buFont typeface="Arial"/>
              <a:buChar char="•"/>
            </a:pPr>
            <a:r>
              <a:rPr lang="fr-FR" sz="1600" dirty="0">
                <a:latin typeface="Times New Roman"/>
                <a:ea typeface="+mn-lt"/>
                <a:cs typeface="+mn-lt"/>
              </a:rPr>
              <a:t>Questionnement – Reformulation</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Prise de parole en réunion - ouverture sur un sujet professionnel</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Réunion de résolution de problème et de recadrage</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Registres d’expression : Fait/ Opinion /Sentiment</a:t>
            </a:r>
            <a:endParaRPr lang="fr-FR" dirty="0">
              <a:latin typeface="Times New Roman"/>
              <a:cs typeface="Times New Roman"/>
            </a:endParaRPr>
          </a:p>
        </p:txBody>
      </p:sp>
    </p:spTree>
    <p:extLst>
      <p:ext uri="{BB962C8B-B14F-4D97-AF65-F5344CB8AC3E}">
        <p14:creationId xmlns:p14="http://schemas.microsoft.com/office/powerpoint/2010/main" val="191224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Contrôle de gestion</a:t>
            </a:r>
            <a:endParaRPr lang="fr-FR" sz="1600" b="1" dirty="0">
              <a:latin typeface="Times New Roman"/>
              <a:ea typeface="+mn-lt"/>
              <a:cs typeface="Times New Roman"/>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Distinguer le contrôle de gestion, le contrôle interne et l’Audit</a:t>
            </a:r>
            <a:endParaRPr lang="fr-FR" sz="1600" dirty="0">
              <a:latin typeface="Times New Roman"/>
              <a:ea typeface="+mn-lt"/>
              <a:cs typeface="Calibri" panose="020F0502020204030204"/>
            </a:endParaRPr>
          </a:p>
          <a:p>
            <a:pPr marL="285750" indent="-285750">
              <a:buFont typeface="Arial"/>
              <a:buChar char="•"/>
            </a:pPr>
            <a:r>
              <a:rPr lang="fr-FR" sz="1600" dirty="0">
                <a:latin typeface="Times New Roman"/>
                <a:ea typeface="+mn-lt"/>
                <a:cs typeface="+mn-lt"/>
              </a:rPr>
              <a:t>Utiliser les principaux outils de Contrôle de gestion : comptabilité, procédures budgétaires, tableaux de bord </a:t>
            </a:r>
            <a:r>
              <a:rPr lang="fr-FR" sz="1600" dirty="0" err="1">
                <a:latin typeface="Times New Roman"/>
                <a:ea typeface="+mn-lt"/>
                <a:cs typeface="+mn-lt"/>
              </a:rPr>
              <a:t>reporting</a:t>
            </a:r>
            <a:r>
              <a:rPr lang="fr-FR" sz="1600" dirty="0">
                <a:latin typeface="Times New Roman"/>
                <a:ea typeface="+mn-lt"/>
                <a:cs typeface="+mn-lt"/>
              </a:rPr>
              <a:t>, analyse de valeur</a:t>
            </a:r>
          </a:p>
          <a:p>
            <a:pPr marL="285750" indent="-285750">
              <a:buFont typeface="Arial"/>
              <a:buChar char="•"/>
            </a:pPr>
            <a:r>
              <a:rPr lang="fr-FR" sz="1600" dirty="0">
                <a:latin typeface="Times New Roman"/>
                <a:ea typeface="+mn-lt"/>
                <a:cs typeface="+mn-lt"/>
              </a:rPr>
              <a:t>Élaborer des budgets, mettre en place des procédures de gestion et suivre les résultats</a:t>
            </a:r>
            <a:endParaRPr lang="fr-FR" sz="1600" dirty="0">
              <a:latin typeface="Times New Roman"/>
              <a:ea typeface="+mn-lt"/>
              <a:cs typeface="Calibri" panose="020F0502020204030204"/>
            </a:endParaRPr>
          </a:p>
          <a:p>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Contexte et domaines de gestion</a:t>
            </a:r>
            <a:endParaRPr lang="fr-FR" sz="1600" dirty="0">
              <a:latin typeface="Times New Roman"/>
              <a:ea typeface="+mn-lt"/>
              <a:cs typeface="Calibri"/>
            </a:endParaRPr>
          </a:p>
          <a:p>
            <a:pPr marL="285750" indent="-285750">
              <a:buFont typeface="Arial"/>
              <a:buChar char="•"/>
            </a:pPr>
            <a:r>
              <a:rPr lang="fr-FR" sz="1600" dirty="0">
                <a:latin typeface="Times New Roman"/>
                <a:ea typeface="+mn-lt"/>
                <a:cs typeface="+mn-lt"/>
              </a:rPr>
              <a:t>Analyse des coûts et prise de décision</a:t>
            </a:r>
          </a:p>
          <a:p>
            <a:pPr marL="285750" indent="-285750">
              <a:buFont typeface="Arial"/>
              <a:buChar char="•"/>
            </a:pPr>
            <a:r>
              <a:rPr lang="fr-FR" sz="1600" dirty="0">
                <a:latin typeface="Times New Roman"/>
                <a:ea typeface="+mn-lt"/>
                <a:cs typeface="+mn-lt"/>
              </a:rPr>
              <a:t>Gestion et Contrôle Budgétaire</a:t>
            </a:r>
            <a:endParaRPr lang="fr-FR" dirty="0">
              <a:latin typeface="Times New Roman"/>
              <a:cs typeface="Times New Roman"/>
            </a:endParaRPr>
          </a:p>
        </p:txBody>
      </p:sp>
    </p:spTree>
    <p:extLst>
      <p:ext uri="{BB962C8B-B14F-4D97-AF65-F5344CB8AC3E}">
        <p14:creationId xmlns:p14="http://schemas.microsoft.com/office/powerpoint/2010/main" val="408067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Droit du contrat d’assurance</a:t>
            </a:r>
            <a:endParaRPr lang="fr-FR" sz="1600">
              <a:latin typeface="Times New Roman"/>
              <a:cs typeface="Calibri" panose="020F0502020204030204"/>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Cerner le cadre et les mécanismes juridiques de l’assurance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Comprendre des bases juridiques et techniques de l’assurance</a:t>
            </a:r>
            <a:endParaRPr lang="fr-FR" sz="1600">
              <a:latin typeface="Times New Roman"/>
              <a:cs typeface="Calibri"/>
            </a:endParaRPr>
          </a:p>
          <a:p>
            <a:pPr marL="285750" indent="-285750">
              <a:buFont typeface="Arial"/>
              <a:buChar char="•"/>
            </a:pPr>
            <a:r>
              <a:rPr lang="fr-FR" sz="1600" dirty="0">
                <a:latin typeface="Times New Roman"/>
                <a:ea typeface="+mn-lt"/>
                <a:cs typeface="+mn-lt"/>
              </a:rPr>
              <a:t>Maîtriser le contrat d’assurance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Se familiariser avec la collecte, l’analyse, la synthèse et l’appropriation d’informations relatives au contrat d’assurance</a:t>
            </a:r>
          </a:p>
          <a:p>
            <a:endParaRPr lang="fr-FR" sz="1600" dirty="0">
              <a:latin typeface="Times New Roman"/>
              <a:cs typeface="Calibri" panose="020F0502020204030204"/>
            </a:endParaRPr>
          </a:p>
          <a:p>
            <a:r>
              <a:rPr lang="fr-FR" sz="1600" dirty="0">
                <a:latin typeface="Times New Roman"/>
                <a:ea typeface="+mn-lt"/>
                <a:cs typeface="+mn-lt"/>
              </a:rPr>
              <a:t>Le Programme :</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Le cadre juridique et les principes</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généraux</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Les parties au contrat d’assurance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Le contrat d’assurance : formation et contenu</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La vie du contrat d’assurance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Le contentieux du contrat d’assurance</a:t>
            </a:r>
            <a:endParaRPr lang="fr-FR">
              <a:latin typeface="Times New Roman"/>
              <a:cs typeface="Calibri" panose="020F0502020204030204"/>
            </a:endParaRPr>
          </a:p>
          <a:p>
            <a:endParaRPr lang="fr-FR" sz="1600" dirty="0">
              <a:cs typeface="Calibri" panose="020F0502020204030204"/>
            </a:endParaRPr>
          </a:p>
        </p:txBody>
      </p:sp>
    </p:spTree>
    <p:extLst>
      <p:ext uri="{BB962C8B-B14F-4D97-AF65-F5344CB8AC3E}">
        <p14:creationId xmlns:p14="http://schemas.microsoft.com/office/powerpoint/2010/main" val="96960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Économie contemporaine</a:t>
            </a:r>
            <a:endParaRPr lang="fr-FR" sz="1600" b="1">
              <a:latin typeface="Times New Roman"/>
              <a:ea typeface="+mn-lt"/>
              <a:cs typeface="+mn-lt"/>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Connaître les mécanismes économiques</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Acquérir les connaissances des problématiques de l'économie contemporaine</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Se familiariser avec l’analyse économique</a:t>
            </a:r>
            <a:endParaRPr lang="fr-FR" sz="1600">
              <a:latin typeface="Times New Roman"/>
              <a:ea typeface="+mn-lt"/>
              <a:cs typeface="+mn-lt"/>
            </a:endParaRPr>
          </a:p>
          <a:p>
            <a:endParaRPr lang="fr-FR" sz="1600" dirty="0">
              <a:latin typeface="Times New Roman"/>
              <a:cs typeface="Calibri" panose="020F0502020204030204"/>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Activité économique et croissance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Le chômage, l’emploi et le taux d’activité</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Intervention de l’État, le déficit budgétaire et la dette publique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Les réformes du système de retraite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Développement durable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Mondialisation, intégration européenne, commerce international, relations, monétaires internationales</a:t>
            </a:r>
            <a:endParaRPr lang="fr-FR" dirty="0">
              <a:latin typeface="Times New Roman"/>
              <a:cs typeface="Calibri" panose="020F0502020204030204"/>
            </a:endParaRPr>
          </a:p>
          <a:p>
            <a:endParaRPr lang="fr-FR" sz="1600" dirty="0">
              <a:cs typeface="Calibri" panose="020F0502020204030204"/>
            </a:endParaRPr>
          </a:p>
        </p:txBody>
      </p:sp>
    </p:spTree>
    <p:extLst>
      <p:ext uri="{BB962C8B-B14F-4D97-AF65-F5344CB8AC3E}">
        <p14:creationId xmlns:p14="http://schemas.microsoft.com/office/powerpoint/2010/main" val="333048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E6FA3D2-8371-4BE6-FC14-A97A7CFBEC1F}"/>
              </a:ext>
            </a:extLst>
          </p:cNvPr>
          <p:cNvSpPr>
            <a:spLocks noGrp="1"/>
          </p:cNvSpPr>
          <p:nvPr>
            <p:ph type="title"/>
          </p:nvPr>
        </p:nvSpPr>
        <p:spPr>
          <a:xfrm>
            <a:off x="7189410" y="914398"/>
            <a:ext cx="3962061" cy="612019"/>
          </a:xfrm>
        </p:spPr>
        <p:txBody>
          <a:bodyPr anchor="t">
            <a:noAutofit/>
          </a:bodyPr>
          <a:lstStyle/>
          <a:p>
            <a:pPr algn="ctr"/>
            <a:r>
              <a:rPr lang="fr-FR" b="1" dirty="0">
                <a:latin typeface="Times New Roman"/>
                <a:cs typeface="Calibri Light"/>
              </a:rPr>
              <a:t>Sommaire</a:t>
            </a:r>
            <a:endParaRPr lang="fr-FR" b="1" dirty="0">
              <a:latin typeface="Times New Roman"/>
              <a:cs typeface="Times New Roman"/>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r>
              <a:rPr lang="fr-FR" sz="1600" b="1" dirty="0">
                <a:latin typeface="Times New Roman"/>
                <a:ea typeface="+mn-lt"/>
                <a:cs typeface="Times New Roman"/>
              </a:rPr>
              <a:t>Présentation des membres de l’équipe</a:t>
            </a:r>
            <a:endParaRPr lang="fr-FR" sz="1600" b="1">
              <a:latin typeface="Times New Roman"/>
              <a:ea typeface="+mn-lt"/>
              <a:cs typeface="Calibri"/>
            </a:endParaRPr>
          </a:p>
          <a:p>
            <a:r>
              <a:rPr lang="fr-FR" sz="1600" b="1" dirty="0">
                <a:latin typeface="Times New Roman"/>
                <a:ea typeface="+mn-lt"/>
                <a:cs typeface="Times New Roman"/>
              </a:rPr>
              <a:t>Pourquoi le secteur de l'assurance ?</a:t>
            </a:r>
          </a:p>
          <a:p>
            <a:r>
              <a:rPr lang="fr-FR" sz="1600" b="1" dirty="0">
                <a:latin typeface="Times New Roman"/>
                <a:ea typeface="+mn-lt"/>
                <a:cs typeface="Times New Roman"/>
              </a:rPr>
              <a:t>Présentation de notre master</a:t>
            </a:r>
          </a:p>
          <a:p>
            <a:r>
              <a:rPr lang="fr-FR" sz="1600" b="1" dirty="0">
                <a:latin typeface="Times New Roman"/>
                <a:ea typeface="+mn-lt"/>
                <a:cs typeface="Times New Roman"/>
              </a:rPr>
              <a:t>Les matières</a:t>
            </a:r>
          </a:p>
          <a:p>
            <a:r>
              <a:rPr lang="fr-FR" sz="1600" b="1" dirty="0">
                <a:latin typeface="Times New Roman"/>
                <a:ea typeface="+mn-lt"/>
                <a:cs typeface="Times New Roman"/>
              </a:rPr>
              <a:t>La rémunération</a:t>
            </a:r>
          </a:p>
          <a:p>
            <a:r>
              <a:rPr lang="fr-FR" sz="1600" b="1" dirty="0">
                <a:latin typeface="Times New Roman"/>
                <a:ea typeface="+mn-lt"/>
                <a:cs typeface="Times New Roman"/>
              </a:rPr>
              <a:t>Les poursuites d'études</a:t>
            </a:r>
          </a:p>
          <a:p>
            <a:r>
              <a:rPr lang="fr-FR" sz="1600" b="1" dirty="0">
                <a:latin typeface="Times New Roman"/>
                <a:ea typeface="+mn-lt"/>
                <a:cs typeface="Times New Roman"/>
              </a:rPr>
              <a:t>Les métiers de l'assurance</a:t>
            </a:r>
          </a:p>
          <a:p>
            <a:r>
              <a:rPr lang="fr-FR" sz="1600" b="1" dirty="0">
                <a:latin typeface="Times New Roman"/>
                <a:ea typeface="+mn-lt"/>
                <a:cs typeface="Times New Roman"/>
              </a:rPr>
              <a:t>Pourquoi nous avons choisi l'ENASS ?</a:t>
            </a:r>
          </a:p>
          <a:p>
            <a:r>
              <a:rPr lang="fr-FR" sz="1600" b="1" dirty="0">
                <a:latin typeface="Times New Roman"/>
                <a:ea typeface="+mn-lt"/>
                <a:cs typeface="Times New Roman"/>
              </a:rPr>
              <a:t>Questionnaire</a:t>
            </a:r>
          </a:p>
          <a:p>
            <a:r>
              <a:rPr lang="fr-FR" sz="1600" b="1" dirty="0">
                <a:latin typeface="Times New Roman"/>
                <a:cs typeface="Times New Roman"/>
              </a:rPr>
              <a:t>Contacts</a:t>
            </a:r>
          </a:p>
          <a:p>
            <a:endParaRPr lang="fr-FR" b="1" dirty="0">
              <a:cs typeface="Calibri" panose="020F0502020204030204"/>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5">
            <a:extLst>
              <a:ext uri="{FF2B5EF4-FFF2-40B4-BE49-F238E27FC236}">
                <a16:creationId xmlns:a16="http://schemas.microsoft.com/office/drawing/2014/main" id="{23AF305D-1125-CCCD-A82C-FEF459ABD934}"/>
              </a:ext>
            </a:extLst>
          </p:cNvPr>
          <p:cNvPicPr>
            <a:picLocks noChangeAspect="1"/>
          </p:cNvPicPr>
          <p:nvPr/>
        </p:nvPicPr>
        <p:blipFill>
          <a:blip r:embed="rId2"/>
          <a:stretch>
            <a:fillRect/>
          </a:stretch>
        </p:blipFill>
        <p:spPr>
          <a:xfrm>
            <a:off x="7711849" y="1711552"/>
            <a:ext cx="3444875" cy="3855810"/>
          </a:xfrm>
          <a:prstGeom prst="rect">
            <a:avLst/>
          </a:prstGeom>
        </p:spPr>
      </p:pic>
    </p:spTree>
    <p:extLst>
      <p:ext uri="{BB962C8B-B14F-4D97-AF65-F5344CB8AC3E}">
        <p14:creationId xmlns:p14="http://schemas.microsoft.com/office/powerpoint/2010/main" val="373296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Entreprise d’assurance</a:t>
            </a:r>
            <a:endParaRPr lang="fr-FR" sz="1600" b="1" dirty="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Cerner la souscription des risques : la production, la tarification</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Comprendre la vente des contrats : marketing et distribution</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Se familiariser avec la gestion des fonds des clients et de l’entreprise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Comprendre la protection des Fonds Propres</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Comprendre le contrôle des résultats de la vente : Contrôle interne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Apprendre à comptabiliser – fournir des comptes exacts et sincères</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Organiser l’entreprise pour assurer son adaptation aux marchés</a:t>
            </a:r>
          </a:p>
          <a:p>
            <a:pPr marL="285750" indent="-285750">
              <a:buFont typeface="Arial"/>
              <a:buChar char="•"/>
            </a:pPr>
            <a:r>
              <a:rPr lang="fr-FR" sz="1600" dirty="0">
                <a:latin typeface="Times New Roman"/>
                <a:ea typeface="+mn-lt"/>
                <a:cs typeface="+mn-lt"/>
              </a:rPr>
              <a:t>Cerner les business </a:t>
            </a:r>
            <a:r>
              <a:rPr lang="fr-FR" sz="1600" dirty="0" err="1">
                <a:latin typeface="Times New Roman"/>
                <a:ea typeface="+mn-lt"/>
                <a:cs typeface="+mn-lt"/>
              </a:rPr>
              <a:t>models</a:t>
            </a:r>
            <a:r>
              <a:rPr lang="fr-FR" sz="1600" dirty="0">
                <a:latin typeface="Times New Roman"/>
                <a:ea typeface="+mn-lt"/>
                <a:cs typeface="+mn-lt"/>
              </a:rPr>
              <a:t> et les stratégies</a:t>
            </a:r>
          </a:p>
          <a:p>
            <a:endParaRPr lang="fr-FR" sz="1600" dirty="0">
              <a:latin typeface="Times New Roman"/>
              <a:ea typeface="+mn-lt"/>
              <a:cs typeface="+mn-lt"/>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Définition de l’assurance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La production</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Le contrôle et le financement des risques : le pilotage</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L’organisation et la stratégie</a:t>
            </a:r>
          </a:p>
          <a:p>
            <a:pPr marL="285750" indent="-285750">
              <a:buFont typeface="Arial"/>
              <a:buChar char="•"/>
            </a:pPr>
            <a:r>
              <a:rPr lang="fr-FR" sz="1600" dirty="0">
                <a:latin typeface="Times New Roman"/>
                <a:ea typeface="+mn-lt"/>
                <a:cs typeface="+mn-lt"/>
              </a:rPr>
              <a:t>L’Autorité de contrôle prudentiel et de régularisation</a:t>
            </a:r>
            <a:endParaRPr lang="fr-FR" dirty="0">
              <a:latin typeface="Times New Roman"/>
              <a:cs typeface="Calibri"/>
            </a:endParaRPr>
          </a:p>
          <a:p>
            <a:endParaRPr lang="fr-FR" sz="1600" dirty="0">
              <a:cs typeface="Calibri" panose="020F0502020204030204"/>
            </a:endParaRPr>
          </a:p>
        </p:txBody>
      </p:sp>
    </p:spTree>
    <p:extLst>
      <p:ext uri="{BB962C8B-B14F-4D97-AF65-F5344CB8AC3E}">
        <p14:creationId xmlns:p14="http://schemas.microsoft.com/office/powerpoint/2010/main" val="39338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Fondamentaux du droit des assurances</a:t>
            </a:r>
            <a:endParaRPr lang="fr-FR" sz="1600" b="1" dirty="0">
              <a:latin typeface="Times New Roman"/>
              <a:cs typeface="Times New Roman"/>
            </a:endParaRPr>
          </a:p>
          <a:p>
            <a:r>
              <a:rPr lang="fr-FR" sz="1600" dirty="0">
                <a:latin typeface="Times New Roman"/>
                <a:ea typeface="+mn-lt"/>
                <a:cs typeface="+mn-lt"/>
              </a:rPr>
              <a:t>Objectifs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Maitriser les fondamentaux du droit des assurances et les outils du droit privé au service de ce droit.</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Développer des réflexes en droit pour mieux comprendre le fonctionnement des garanties et la façon dont les tribunaux sanctionnent certaines pratiques</a:t>
            </a:r>
            <a:endParaRPr lang="fr-FR" sz="1600" dirty="0">
              <a:latin typeface="Times New Roman"/>
              <a:cs typeface="Calibri" panose="020F0502020204030204"/>
            </a:endParaRPr>
          </a:p>
          <a:p>
            <a:endParaRPr lang="fr-FR" sz="1600" dirty="0">
              <a:latin typeface="Times New Roman"/>
              <a:ea typeface="+mn-lt"/>
              <a:cs typeface="+mn-lt"/>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Le caractère impératif du droit des assurances</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Les prohibitions du droit des assurances</a:t>
            </a:r>
          </a:p>
          <a:p>
            <a:pPr marL="285750" indent="-285750">
              <a:buFont typeface="Arial"/>
              <a:buChar char="•"/>
            </a:pPr>
            <a:r>
              <a:rPr lang="fr-FR" sz="1600" dirty="0">
                <a:latin typeface="Times New Roman"/>
                <a:ea typeface="+mn-lt"/>
                <a:cs typeface="+mn-lt"/>
              </a:rPr>
              <a:t>Les outils du droit civil utilisés en droit des assurances</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L’action directe (assurance de</a:t>
            </a:r>
            <a:r>
              <a:rPr lang="fr-FR" sz="1600" dirty="0">
                <a:latin typeface="Times New Roman"/>
                <a:cs typeface="Calibri" panose="020F0502020204030204"/>
              </a:rPr>
              <a:t> </a:t>
            </a:r>
            <a:r>
              <a:rPr lang="fr-FR" sz="1600" dirty="0">
                <a:latin typeface="Times New Roman"/>
                <a:ea typeface="+mn-lt"/>
                <a:cs typeface="+mn-lt"/>
              </a:rPr>
              <a:t>responsabilité)</a:t>
            </a:r>
            <a:endParaRPr lang="fr-FR" dirty="0">
              <a:latin typeface="Times New Roman"/>
              <a:cs typeface="Calibri" panose="020F0502020204030204"/>
            </a:endParaRPr>
          </a:p>
          <a:p>
            <a:endParaRPr lang="fr-FR" sz="1600" dirty="0">
              <a:cs typeface="Calibri" panose="020F0502020204030204"/>
            </a:endParaRPr>
          </a:p>
        </p:txBody>
      </p:sp>
    </p:spTree>
    <p:extLst>
      <p:ext uri="{BB962C8B-B14F-4D97-AF65-F5344CB8AC3E}">
        <p14:creationId xmlns:p14="http://schemas.microsoft.com/office/powerpoint/2010/main" val="2796366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Gestion de sinistres</a:t>
            </a:r>
            <a:endParaRPr lang="fr-FR" sz="1600" b="1">
              <a:latin typeface="Times New Roman"/>
              <a:cs typeface="Times New Roman"/>
            </a:endParaRPr>
          </a:p>
          <a:p>
            <a:r>
              <a:rPr lang="fr-FR" sz="1600" dirty="0">
                <a:latin typeface="Times New Roman"/>
                <a:ea typeface="+mn-lt"/>
                <a:cs typeface="+mn-lt"/>
              </a:rPr>
              <a:t>Objectifs :</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Acquérir une connaissance d’ensemble des règles juridiques relatives à la gestion de sinistres IARD</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Maîtriser les règles juridiques et techniques relatives à la gestion de sinistres</a:t>
            </a:r>
            <a:endParaRPr lang="fr-FR" sz="1600">
              <a:latin typeface="Times New Roman"/>
              <a:cs typeface="Calibri"/>
            </a:endParaRPr>
          </a:p>
          <a:p>
            <a:pPr marL="285750" indent="-285750">
              <a:buFont typeface="Arial"/>
              <a:buChar char="•"/>
            </a:pPr>
            <a:r>
              <a:rPr lang="fr-FR" sz="1600" dirty="0">
                <a:latin typeface="Times New Roman"/>
                <a:ea typeface="+mn-lt"/>
                <a:cs typeface="+mn-lt"/>
              </a:rPr>
              <a:t>Intégrer la gestion de sinistre comme pouvant représenter un avantage concurrentiel pour des assureurs</a:t>
            </a:r>
            <a:endParaRPr lang="fr-FR" sz="1600">
              <a:latin typeface="Times New Roman"/>
              <a:cs typeface="Calibri" panose="020F0502020204030204"/>
            </a:endParaRPr>
          </a:p>
          <a:p>
            <a:endParaRPr lang="fr-FR" sz="1600" dirty="0">
              <a:latin typeface="Times New Roman"/>
              <a:ea typeface="+mn-lt"/>
              <a:cs typeface="+mn-lt"/>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Principe de règlement de sinistre en assurance de bien et de responsabilité générale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Conventions professionnelles en assurance de bien et de responsabilité générale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Evolutions technologiques et règlement de sinistre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Lutte contre la fraude</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Les assurances du particulier</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Les assurances professionnelles</a:t>
            </a:r>
            <a:endParaRPr lang="fr-FR" dirty="0">
              <a:latin typeface="Times New Roman"/>
              <a:cs typeface="Calibri" panose="020F0502020204030204"/>
            </a:endParaRPr>
          </a:p>
          <a:p>
            <a:endParaRPr lang="fr-FR" sz="1600" dirty="0">
              <a:cs typeface="Calibri" panose="020F0502020204030204"/>
            </a:endParaRPr>
          </a:p>
        </p:txBody>
      </p:sp>
    </p:spTree>
    <p:extLst>
      <p:ext uri="{BB962C8B-B14F-4D97-AF65-F5344CB8AC3E}">
        <p14:creationId xmlns:p14="http://schemas.microsoft.com/office/powerpoint/2010/main" val="171416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Innovation et gestion de projets</a:t>
            </a:r>
            <a:endParaRPr lang="fr-FR" sz="1600" b="1">
              <a:latin typeface="Times New Roman"/>
              <a:cs typeface="Times New Roman"/>
            </a:endParaRPr>
          </a:p>
          <a:p>
            <a:r>
              <a:rPr lang="fr-FR" sz="1600" dirty="0">
                <a:latin typeface="Times New Roman"/>
                <a:ea typeface="+mn-lt"/>
                <a:cs typeface="+mn-lt"/>
              </a:rPr>
              <a:t>Objectifs :</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Mettre en évidence la démarche de la conduite de projet</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Identifier les étapes et les acteurs de la conduite de projet</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Apprécier les enjeux de la conduite de projet</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Rendre compte de la gestion d’un projet</a:t>
            </a:r>
            <a:endParaRPr lang="fr-FR" sz="1600">
              <a:latin typeface="Times New Roman"/>
              <a:cs typeface="Times New Roman"/>
            </a:endParaRPr>
          </a:p>
          <a:p>
            <a:endParaRPr lang="fr-FR" sz="1600" dirty="0">
              <a:latin typeface="Times New Roman"/>
              <a:cs typeface="Calibri" panose="020F0502020204030204"/>
            </a:endParaRPr>
          </a:p>
          <a:p>
            <a:r>
              <a:rPr lang="fr-FR" sz="1600" dirty="0">
                <a:latin typeface="Times New Roman"/>
                <a:ea typeface="+mn-lt"/>
                <a:cs typeface="+mn-lt"/>
              </a:rPr>
              <a:t>Le Programme :</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Mener un projet Entreprise</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Comprendre les concepts et les caractéristiques fondamentales d’un grand projet</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Méthodologie de gestion de projet</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Présentation du RACI</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Les outils de planification</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La gestion de l’économie du projet</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La gestion des risques</a:t>
            </a:r>
            <a:endParaRPr lang="fr-FR" dirty="0">
              <a:latin typeface="Times New Roman"/>
              <a:cs typeface="Times New Roman"/>
            </a:endParaRPr>
          </a:p>
          <a:p>
            <a:endParaRPr lang="fr-FR" sz="1600" dirty="0">
              <a:cs typeface="Calibri" panose="020F0502020204030204"/>
            </a:endParaRPr>
          </a:p>
        </p:txBody>
      </p:sp>
    </p:spTree>
    <p:extLst>
      <p:ext uri="{BB962C8B-B14F-4D97-AF65-F5344CB8AC3E}">
        <p14:creationId xmlns:p14="http://schemas.microsoft.com/office/powerpoint/2010/main" val="170429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Marchés financières</a:t>
            </a:r>
            <a:endParaRPr lang="fr-FR" sz="1600" b="1" dirty="0">
              <a:latin typeface="Times New Roman"/>
              <a:cs typeface="Calibri"/>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Connaître le mécanisme du marché financier et les différents actifs de base</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Comprendre l’organisation et le fonctionnement du marché financier en</a:t>
            </a:r>
            <a:endParaRPr lang="fr-FR" sz="1600">
              <a:latin typeface="Times New Roman"/>
              <a:cs typeface="Times New Roman"/>
            </a:endParaRPr>
          </a:p>
          <a:p>
            <a:pPr marL="285750" indent="-285750">
              <a:buFont typeface="Arial"/>
              <a:buChar char="•"/>
            </a:pPr>
            <a:r>
              <a:rPr lang="fr-FR" sz="1600" dirty="0">
                <a:latin typeface="Times New Roman"/>
                <a:ea typeface="+mn-lt"/>
                <a:cs typeface="+mn-lt"/>
              </a:rPr>
              <a:t>mettant l’accent sur l’assurance</a:t>
            </a:r>
            <a:endParaRPr lang="fr-FR" sz="1600">
              <a:latin typeface="Times New Roman"/>
              <a:cs typeface="Times New Roman"/>
            </a:endParaRPr>
          </a:p>
          <a:p>
            <a:endParaRPr lang="fr-FR" sz="1600" dirty="0">
              <a:latin typeface="Times New Roman"/>
              <a:cs typeface="Calibri" panose="020F0502020204030204"/>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Présentation des principes</a:t>
            </a:r>
            <a:endParaRPr lang="fr-FR" sz="1600">
              <a:latin typeface="Times New Roman"/>
              <a:cs typeface="Calibri" panose="020F0502020204030204"/>
            </a:endParaRPr>
          </a:p>
          <a:p>
            <a:pPr marL="285750" indent="-285750">
              <a:buFont typeface="Arial"/>
              <a:buChar char="•"/>
            </a:pPr>
            <a:r>
              <a:rPr lang="fr-FR" sz="1600" dirty="0">
                <a:latin typeface="Times New Roman"/>
                <a:ea typeface="+mn-lt"/>
                <a:cs typeface="+mn-lt"/>
              </a:rPr>
              <a:t>Fondamentaux des marchés financières</a:t>
            </a:r>
            <a:endParaRPr lang="fr-FR" sz="1600">
              <a:latin typeface="Times New Roman"/>
              <a:cs typeface="Calibri"/>
            </a:endParaRPr>
          </a:p>
          <a:p>
            <a:pPr marL="285750" indent="-285750">
              <a:buFont typeface="Arial"/>
              <a:buChar char="•"/>
            </a:pPr>
            <a:r>
              <a:rPr lang="fr-FR" sz="1600" dirty="0">
                <a:latin typeface="Times New Roman"/>
                <a:ea typeface="+mn-lt"/>
                <a:cs typeface="+mn-lt"/>
              </a:rPr>
              <a:t>Théories des marchés financiers</a:t>
            </a:r>
            <a:endParaRPr lang="fr-FR" dirty="0">
              <a:latin typeface="Times New Roman"/>
              <a:cs typeface="Calibri" panose="020F0502020204030204"/>
            </a:endParaRPr>
          </a:p>
          <a:p>
            <a:endParaRPr lang="fr-FR" sz="1600" dirty="0">
              <a:cs typeface="Calibri" panose="020F0502020204030204"/>
            </a:endParaRPr>
          </a:p>
        </p:txBody>
      </p:sp>
    </p:spTree>
    <p:extLst>
      <p:ext uri="{BB962C8B-B14F-4D97-AF65-F5344CB8AC3E}">
        <p14:creationId xmlns:p14="http://schemas.microsoft.com/office/powerpoint/2010/main" val="237710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Marketing stratégique</a:t>
            </a:r>
            <a:endParaRPr lang="fr-FR" sz="1600" dirty="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Avoir une vision précise, pertinente et argumentée des principaux acteurs du monde de l’assurance</a:t>
            </a:r>
          </a:p>
          <a:p>
            <a:pPr marL="285750" indent="-285750">
              <a:buFont typeface="Arial"/>
              <a:buChar char="•"/>
            </a:pPr>
            <a:r>
              <a:rPr lang="fr-FR" sz="1600" dirty="0">
                <a:latin typeface="Times New Roman"/>
                <a:ea typeface="+mn-lt"/>
                <a:cs typeface="+mn-lt"/>
              </a:rPr>
              <a:t>Développer une capacité d’analyse fine</a:t>
            </a:r>
          </a:p>
          <a:p>
            <a:pPr marL="285750" indent="-285750">
              <a:buFont typeface="Arial"/>
              <a:buChar char="•"/>
            </a:pPr>
            <a:r>
              <a:rPr lang="fr-FR" sz="1600" dirty="0">
                <a:latin typeface="Times New Roman"/>
                <a:ea typeface="+mn-lt"/>
                <a:cs typeface="+mn-lt"/>
              </a:rPr>
              <a:t>Connaitre les outils du Marketing : </a:t>
            </a:r>
            <a:r>
              <a:rPr lang="fr-FR" sz="1600" dirty="0" err="1">
                <a:latin typeface="Times New Roman"/>
                <a:ea typeface="+mn-lt"/>
                <a:cs typeface="+mn-lt"/>
              </a:rPr>
              <a:t>Pestel</a:t>
            </a:r>
            <a:r>
              <a:rPr lang="fr-FR" sz="1600" dirty="0">
                <a:latin typeface="Times New Roman"/>
                <a:ea typeface="+mn-lt"/>
                <a:cs typeface="+mn-lt"/>
              </a:rPr>
              <a:t>, SWOT</a:t>
            </a:r>
          </a:p>
          <a:p>
            <a:pPr marL="285750" indent="-285750">
              <a:buFont typeface="Arial"/>
              <a:buChar char="•"/>
            </a:pPr>
            <a:r>
              <a:rPr lang="fr-FR" sz="1600" dirty="0">
                <a:latin typeface="Times New Roman"/>
                <a:ea typeface="+mn-lt"/>
                <a:cs typeface="+mn-lt"/>
              </a:rPr>
              <a:t>S’approprier le monde de l’assurance et de ses principaux acteurs</a:t>
            </a:r>
          </a:p>
          <a:p>
            <a:pPr marL="285750" indent="-285750">
              <a:buFont typeface="Arial"/>
              <a:buChar char="•"/>
            </a:pPr>
            <a:r>
              <a:rPr lang="fr-FR" sz="1600" dirty="0">
                <a:latin typeface="Times New Roman"/>
                <a:ea typeface="+mn-lt"/>
                <a:cs typeface="+mn-lt"/>
              </a:rPr>
              <a:t>Différencier les outils Marketing et les outils assurance</a:t>
            </a:r>
            <a:endParaRPr lang="fr-FR" sz="1600" dirty="0">
              <a:latin typeface="Times New Roman"/>
              <a:cs typeface="Calibri"/>
            </a:endParaRPr>
          </a:p>
          <a:p>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Courtiers</a:t>
            </a:r>
            <a:endParaRPr lang="fr-FR" dirty="0">
              <a:latin typeface="Times New Roman"/>
              <a:ea typeface="+mn-lt"/>
              <a:cs typeface="Times New Roman"/>
            </a:endParaRPr>
          </a:p>
          <a:p>
            <a:pPr marL="285750" indent="-285750">
              <a:buFont typeface="Arial"/>
              <a:buChar char="•"/>
            </a:pPr>
            <a:r>
              <a:rPr lang="fr-FR" sz="1600" dirty="0">
                <a:latin typeface="Times New Roman"/>
                <a:ea typeface="+mn-lt"/>
                <a:cs typeface="+mn-lt"/>
              </a:rPr>
              <a:t>Courtiers généralistes</a:t>
            </a:r>
            <a:endParaRPr lang="fr-FR" dirty="0">
              <a:latin typeface="Times New Roman"/>
              <a:ea typeface="+mn-lt"/>
              <a:cs typeface="Times New Roman"/>
            </a:endParaRPr>
          </a:p>
          <a:p>
            <a:pPr marL="285750" indent="-285750">
              <a:buFont typeface="Arial"/>
              <a:buChar char="•"/>
            </a:pPr>
            <a:r>
              <a:rPr lang="fr-FR" sz="1600" dirty="0">
                <a:latin typeface="Times New Roman"/>
                <a:ea typeface="+mn-lt"/>
                <a:cs typeface="+mn-lt"/>
              </a:rPr>
              <a:t>Institutions de prévoyance, E-internet</a:t>
            </a:r>
            <a:endParaRPr lang="fr-FR" dirty="0">
              <a:latin typeface="Times New Roman"/>
              <a:ea typeface="+mn-lt"/>
              <a:cs typeface="Times New Roman"/>
            </a:endParaRPr>
          </a:p>
          <a:p>
            <a:pPr marL="285750" indent="-285750">
              <a:buFont typeface="Arial"/>
              <a:buChar char="•"/>
            </a:pPr>
            <a:r>
              <a:rPr lang="fr-FR" sz="1600" dirty="0">
                <a:latin typeface="Times New Roman"/>
                <a:ea typeface="+mn-lt"/>
                <a:cs typeface="+mn-lt"/>
              </a:rPr>
              <a:t>MSI</a:t>
            </a:r>
            <a:endParaRPr lang="fr-FR" dirty="0">
              <a:latin typeface="Times New Roman"/>
              <a:ea typeface="+mn-lt"/>
              <a:cs typeface="Times New Roman"/>
            </a:endParaRPr>
          </a:p>
          <a:p>
            <a:pPr marL="285750" indent="-285750">
              <a:buFont typeface="Arial"/>
              <a:buChar char="•"/>
            </a:pPr>
            <a:r>
              <a:rPr lang="fr-FR" sz="1600" dirty="0">
                <a:latin typeface="Times New Roman"/>
                <a:ea typeface="+mn-lt"/>
                <a:cs typeface="+mn-lt"/>
              </a:rPr>
              <a:t>Agents généraux</a:t>
            </a:r>
            <a:endParaRPr lang="fr-FR" dirty="0">
              <a:latin typeface="Times New Roman"/>
              <a:ea typeface="+mn-lt"/>
              <a:cs typeface="Times New Roman"/>
            </a:endParaRPr>
          </a:p>
          <a:p>
            <a:pPr marL="285750" indent="-285750">
              <a:buFont typeface="Arial"/>
              <a:buChar char="•"/>
            </a:pPr>
            <a:r>
              <a:rPr lang="fr-FR" sz="1600" dirty="0">
                <a:latin typeface="Times New Roman"/>
                <a:ea typeface="+mn-lt"/>
                <a:cs typeface="+mn-lt"/>
              </a:rPr>
              <a:t>Réseau salarié</a:t>
            </a:r>
            <a:endParaRPr lang="fr-FR" dirty="0">
              <a:latin typeface="Times New Roman"/>
              <a:cs typeface="Times New Roman"/>
            </a:endParaRPr>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422932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Mathématiques financières</a:t>
            </a:r>
            <a:endParaRPr lang="fr-FR" sz="1600" dirty="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Acquérir les principes et les méthodes de base de l’</a:t>
            </a:r>
            <a:r>
              <a:rPr lang="fr-FR" sz="1600" dirty="0" err="1">
                <a:latin typeface="Times New Roman"/>
                <a:ea typeface="+mn-lt"/>
                <a:cs typeface="+mn-lt"/>
              </a:rPr>
              <a:t>évaluation</a:t>
            </a:r>
            <a:r>
              <a:rPr lang="fr-FR" sz="1600" dirty="0">
                <a:latin typeface="Times New Roman"/>
                <a:ea typeface="+mn-lt"/>
                <a:cs typeface="+mn-lt"/>
              </a:rPr>
              <a:t> des actifs financiers</a:t>
            </a:r>
          </a:p>
          <a:p>
            <a:pPr marL="285750" indent="-285750">
              <a:buFont typeface="Arial"/>
              <a:buChar char="•"/>
            </a:pPr>
            <a:r>
              <a:rPr lang="fr-FR" sz="1600" dirty="0">
                <a:latin typeface="Times New Roman"/>
                <a:ea typeface="+mn-lt"/>
                <a:cs typeface="+mn-lt"/>
              </a:rPr>
              <a:t>Comprendre les principes et les méthodes de l’</a:t>
            </a:r>
            <a:r>
              <a:rPr lang="fr-FR" sz="1600" dirty="0" err="1">
                <a:latin typeface="Times New Roman"/>
                <a:ea typeface="+mn-lt"/>
                <a:cs typeface="+mn-lt"/>
              </a:rPr>
              <a:t>évaluation</a:t>
            </a:r>
            <a:r>
              <a:rPr lang="fr-FR" sz="1600" dirty="0">
                <a:latin typeface="Times New Roman"/>
                <a:ea typeface="+mn-lt"/>
                <a:cs typeface="+mn-lt"/>
              </a:rPr>
              <a:t> des actifs financiers</a:t>
            </a:r>
            <a:endParaRPr lang="fr-FR" sz="1600" dirty="0">
              <a:latin typeface="Times New Roman"/>
              <a:cs typeface="Calibri"/>
            </a:endParaRPr>
          </a:p>
          <a:p>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Présentation des principes fondamentaux des mathématiques financières</a:t>
            </a:r>
          </a:p>
          <a:p>
            <a:pPr marL="285750" indent="-285750">
              <a:buFont typeface="Arial"/>
              <a:buChar char="•"/>
            </a:pPr>
            <a:r>
              <a:rPr lang="fr-FR" sz="1600" dirty="0">
                <a:latin typeface="Times New Roman"/>
                <a:ea typeface="+mn-lt"/>
                <a:cs typeface="+mn-lt"/>
              </a:rPr>
              <a:t>La finance et le système financier</a:t>
            </a:r>
            <a:endParaRPr lang="fr-FR" dirty="0">
              <a:latin typeface="Times New Roman"/>
              <a:cs typeface="Calibri"/>
            </a:endParaRPr>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3127087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Mathématiques financières</a:t>
            </a:r>
            <a:endParaRPr lang="fr-FR" sz="1600" dirty="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a:latin typeface="Times New Roman"/>
                <a:ea typeface="+mn-lt"/>
                <a:cs typeface="+mn-lt"/>
              </a:rPr>
              <a:t>Acquérir les principes et les méthodes de base de l’</a:t>
            </a:r>
            <a:r>
              <a:rPr lang="fr-FR" sz="1600" dirty="0" err="1">
                <a:latin typeface="Times New Roman"/>
                <a:ea typeface="+mn-lt"/>
                <a:cs typeface="+mn-lt"/>
              </a:rPr>
              <a:t>évaluation</a:t>
            </a:r>
            <a:r>
              <a:rPr lang="fr-FR" sz="1600" dirty="0">
                <a:latin typeface="Times New Roman"/>
                <a:ea typeface="+mn-lt"/>
                <a:cs typeface="+mn-lt"/>
              </a:rPr>
              <a:t> des actifs financiers</a:t>
            </a:r>
          </a:p>
          <a:p>
            <a:pPr marL="285750" indent="-285750">
              <a:buFont typeface="Arial"/>
              <a:buChar char="•"/>
            </a:pPr>
            <a:r>
              <a:rPr lang="fr-FR" sz="1600" dirty="0">
                <a:latin typeface="Times New Roman"/>
                <a:ea typeface="+mn-lt"/>
                <a:cs typeface="+mn-lt"/>
              </a:rPr>
              <a:t>Comprendre les principes et les méthodes de l’</a:t>
            </a:r>
            <a:r>
              <a:rPr lang="fr-FR" sz="1600" dirty="0" err="1">
                <a:latin typeface="Times New Roman"/>
                <a:ea typeface="+mn-lt"/>
                <a:cs typeface="+mn-lt"/>
              </a:rPr>
              <a:t>évaluation</a:t>
            </a:r>
            <a:r>
              <a:rPr lang="fr-FR" sz="1600" dirty="0">
                <a:latin typeface="Times New Roman"/>
                <a:ea typeface="+mn-lt"/>
                <a:cs typeface="+mn-lt"/>
              </a:rPr>
              <a:t> des actifs financiers</a:t>
            </a:r>
            <a:endParaRPr lang="fr-FR" sz="1600" dirty="0">
              <a:latin typeface="Times New Roman"/>
              <a:cs typeface="Calibri"/>
            </a:endParaRPr>
          </a:p>
          <a:p>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Présentation des principes fondamentaux des mathématiques </a:t>
            </a:r>
            <a:r>
              <a:rPr lang="fr-FR" sz="1600" dirty="0" err="1">
                <a:latin typeface="Times New Roman"/>
                <a:ea typeface="+mn-lt"/>
                <a:cs typeface="+mn-lt"/>
              </a:rPr>
              <a:t>financières</a:t>
            </a:r>
            <a:endParaRPr lang="fr-FR" sz="1600" dirty="0">
              <a:latin typeface="Times New Roman"/>
              <a:ea typeface="+mn-lt"/>
              <a:cs typeface="+mn-lt"/>
            </a:endParaRPr>
          </a:p>
          <a:p>
            <a:pPr marL="285750" indent="-285750">
              <a:buFont typeface="Arial"/>
              <a:buChar char="•"/>
            </a:pPr>
            <a:r>
              <a:rPr lang="fr-FR" sz="1600" dirty="0">
                <a:latin typeface="Times New Roman"/>
                <a:ea typeface="+mn-lt"/>
                <a:cs typeface="+mn-lt"/>
              </a:rPr>
              <a:t>La finance et le </a:t>
            </a:r>
            <a:r>
              <a:rPr lang="fr-FR" sz="1600" dirty="0" err="1">
                <a:latin typeface="Times New Roman"/>
                <a:ea typeface="+mn-lt"/>
                <a:cs typeface="+mn-lt"/>
              </a:rPr>
              <a:t>système</a:t>
            </a:r>
            <a:r>
              <a:rPr lang="fr-FR" sz="1600" dirty="0">
                <a:latin typeface="Times New Roman"/>
                <a:ea typeface="+mn-lt"/>
                <a:cs typeface="+mn-lt"/>
              </a:rPr>
              <a:t> financier</a:t>
            </a:r>
            <a:endParaRPr lang="fr-FR" dirty="0">
              <a:latin typeface="Times New Roman"/>
              <a:cs typeface="Calibri"/>
            </a:endParaRPr>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46959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err="1">
                <a:latin typeface="Times New Roman"/>
                <a:ea typeface="+mn-lt"/>
                <a:cs typeface="+mn-lt"/>
              </a:rPr>
              <a:t>Probabilités</a:t>
            </a:r>
            <a:r>
              <a:rPr lang="fr-FR" sz="1600" b="1" dirty="0">
                <a:latin typeface="Times New Roman"/>
                <a:ea typeface="+mn-lt"/>
                <a:cs typeface="+mn-lt"/>
              </a:rPr>
              <a:t> pour l’assurance</a:t>
            </a:r>
            <a:endParaRPr lang="fr-FR" sz="1600" dirty="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err="1">
                <a:latin typeface="Times New Roman"/>
                <a:ea typeface="+mn-lt"/>
                <a:cs typeface="+mn-lt"/>
              </a:rPr>
              <a:t>Maîtriser</a:t>
            </a:r>
            <a:r>
              <a:rPr lang="fr-FR" sz="1600" dirty="0">
                <a:latin typeface="Times New Roman"/>
                <a:ea typeface="+mn-lt"/>
                <a:cs typeface="+mn-lt"/>
              </a:rPr>
              <a:t> les </a:t>
            </a:r>
            <a:r>
              <a:rPr lang="fr-FR" sz="1600" dirty="0" err="1">
                <a:latin typeface="Times New Roman"/>
                <a:ea typeface="+mn-lt"/>
                <a:cs typeface="+mn-lt"/>
              </a:rPr>
              <a:t>probabilités</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Formuler des estimations</a:t>
            </a:r>
          </a:p>
          <a:p>
            <a:pPr marL="285750" indent="-285750">
              <a:buFont typeface="Arial"/>
              <a:buChar char="•"/>
            </a:pPr>
            <a:r>
              <a:rPr lang="fr-FR" sz="1600" dirty="0">
                <a:latin typeface="Times New Roman"/>
                <a:ea typeface="+mn-lt"/>
                <a:cs typeface="+mn-lt"/>
              </a:rPr>
              <a:t>S’approprier les Intervalles de confiance</a:t>
            </a:r>
          </a:p>
          <a:p>
            <a:pPr marL="285750" indent="-285750">
              <a:buFont typeface="Arial"/>
              <a:buChar char="•"/>
            </a:pPr>
            <a:r>
              <a:rPr lang="fr-FR" sz="1600" dirty="0" err="1">
                <a:latin typeface="Times New Roman"/>
                <a:ea typeface="+mn-lt"/>
                <a:cs typeface="+mn-lt"/>
              </a:rPr>
              <a:t>Maîtriser</a:t>
            </a:r>
            <a:r>
              <a:rPr lang="fr-FR" sz="1600" dirty="0">
                <a:latin typeface="Times New Roman"/>
                <a:ea typeface="+mn-lt"/>
                <a:cs typeface="+mn-lt"/>
              </a:rPr>
              <a:t> le Test d’</a:t>
            </a:r>
            <a:r>
              <a:rPr lang="fr-FR" sz="1600" dirty="0" err="1">
                <a:latin typeface="Times New Roman"/>
                <a:ea typeface="+mn-lt"/>
                <a:cs typeface="+mn-lt"/>
              </a:rPr>
              <a:t>indépendance</a:t>
            </a:r>
            <a:r>
              <a:rPr lang="fr-FR" sz="1600" dirty="0">
                <a:latin typeface="Times New Roman"/>
                <a:ea typeface="+mn-lt"/>
                <a:cs typeface="+mn-lt"/>
              </a:rPr>
              <a:t> du Khi2</a:t>
            </a:r>
            <a:endParaRPr lang="fr-FR" sz="1600" dirty="0">
              <a:latin typeface="Times New Roman"/>
              <a:cs typeface="Calibri"/>
            </a:endParaRPr>
          </a:p>
          <a:p>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Introduction aux </a:t>
            </a:r>
            <a:r>
              <a:rPr lang="fr-FR" sz="1600" dirty="0" err="1">
                <a:latin typeface="Times New Roman"/>
                <a:ea typeface="+mn-lt"/>
                <a:cs typeface="+mn-lt"/>
              </a:rPr>
              <a:t>probabilités</a:t>
            </a:r>
            <a:endParaRPr lang="fr-FR" sz="1600" dirty="0">
              <a:latin typeface="Times New Roman"/>
              <a:ea typeface="+mn-lt"/>
              <a:cs typeface="+mn-lt"/>
            </a:endParaRPr>
          </a:p>
          <a:p>
            <a:pPr marL="285750" indent="-285750">
              <a:buFont typeface="Arial"/>
              <a:buChar char="•"/>
            </a:pPr>
            <a:r>
              <a:rPr lang="fr-FR" sz="1600" dirty="0">
                <a:latin typeface="Times New Roman"/>
                <a:ea typeface="+mn-lt"/>
                <a:cs typeface="+mn-lt"/>
              </a:rPr>
              <a:t>Introduction à l’estimation</a:t>
            </a:r>
            <a:endParaRPr lang="fr-FR" sz="1600" dirty="0">
              <a:latin typeface="Times New Roman"/>
              <a:cs typeface="Calibri"/>
            </a:endParaRPr>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398301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Réassurances</a:t>
            </a:r>
            <a:endParaRPr lang="fr-FR" sz="1600" dirty="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err="1">
                <a:latin typeface="Times New Roman"/>
                <a:ea typeface="+mn-lt"/>
                <a:cs typeface="+mn-lt"/>
              </a:rPr>
              <a:t>Maîtriser</a:t>
            </a:r>
            <a:r>
              <a:rPr lang="fr-FR" sz="1600" dirty="0">
                <a:latin typeface="Times New Roman"/>
                <a:ea typeface="+mn-lt"/>
                <a:cs typeface="+mn-lt"/>
              </a:rPr>
              <a:t> les domaines d’</a:t>
            </a:r>
            <a:r>
              <a:rPr lang="fr-FR" sz="1600" dirty="0" err="1">
                <a:latin typeface="Times New Roman"/>
                <a:ea typeface="+mn-lt"/>
                <a:cs typeface="+mn-lt"/>
              </a:rPr>
              <a:t>utilite</a:t>
            </a:r>
            <a:r>
              <a:rPr lang="fr-FR" sz="1600" dirty="0">
                <a:latin typeface="Times New Roman"/>
                <a:ea typeface="+mn-lt"/>
                <a:cs typeface="+mn-lt"/>
              </a:rPr>
              <a:t>́ et d’intervention de la </a:t>
            </a:r>
            <a:r>
              <a:rPr lang="fr-FR" sz="1600" dirty="0" err="1">
                <a:latin typeface="Times New Roman"/>
                <a:ea typeface="+mn-lt"/>
                <a:cs typeface="+mn-lt"/>
              </a:rPr>
              <a:t>réassurance</a:t>
            </a:r>
            <a:endParaRPr lang="fr-FR" sz="1600" dirty="0">
              <a:latin typeface="Times New Roman"/>
              <a:ea typeface="+mn-lt"/>
              <a:cs typeface="+mn-lt"/>
            </a:endParaRPr>
          </a:p>
          <a:p>
            <a:pPr marL="285750" indent="-285750">
              <a:buFont typeface="Arial"/>
              <a:buChar char="•"/>
            </a:pPr>
            <a:r>
              <a:rPr lang="fr-FR" sz="1600" dirty="0">
                <a:latin typeface="Times New Roman"/>
                <a:ea typeface="+mn-lt"/>
                <a:cs typeface="+mn-lt"/>
              </a:rPr>
              <a:t>Situer les principaux </a:t>
            </a:r>
            <a:r>
              <a:rPr lang="fr-FR" sz="1600" dirty="0" err="1">
                <a:latin typeface="Times New Roman"/>
                <a:ea typeface="+mn-lt"/>
                <a:cs typeface="+mn-lt"/>
              </a:rPr>
              <a:t>mécanismes</a:t>
            </a:r>
            <a:r>
              <a:rPr lang="fr-FR" sz="1600" dirty="0">
                <a:latin typeface="Times New Roman"/>
                <a:ea typeface="+mn-lt"/>
                <a:cs typeface="+mn-lt"/>
              </a:rPr>
              <a:t> de la </a:t>
            </a:r>
            <a:r>
              <a:rPr lang="fr-FR" sz="1600" dirty="0" err="1">
                <a:latin typeface="Times New Roman"/>
                <a:ea typeface="+mn-lt"/>
                <a:cs typeface="+mn-lt"/>
              </a:rPr>
              <a:t>réassurance</a:t>
            </a:r>
            <a:r>
              <a:rPr lang="fr-FR" sz="1600" dirty="0">
                <a:latin typeface="Times New Roman"/>
                <a:ea typeface="+mn-lt"/>
                <a:cs typeface="+mn-lt"/>
              </a:rPr>
              <a:t> traditionnelle et alternative</a:t>
            </a:r>
          </a:p>
          <a:p>
            <a:pPr marL="285750" indent="-285750">
              <a:buFont typeface="Arial"/>
              <a:buChar char="•"/>
            </a:pPr>
            <a:r>
              <a:rPr lang="fr-FR" sz="1600" dirty="0" err="1">
                <a:latin typeface="Times New Roman"/>
                <a:ea typeface="+mn-lt"/>
                <a:cs typeface="+mn-lt"/>
              </a:rPr>
              <a:t>Connaître</a:t>
            </a:r>
            <a:r>
              <a:rPr lang="fr-FR" sz="1600" dirty="0">
                <a:latin typeface="Times New Roman"/>
                <a:ea typeface="+mn-lt"/>
                <a:cs typeface="+mn-lt"/>
              </a:rPr>
              <a:t> les </a:t>
            </a:r>
            <a:r>
              <a:rPr lang="fr-FR" sz="1600" dirty="0" err="1">
                <a:latin typeface="Times New Roman"/>
                <a:ea typeface="+mn-lt"/>
                <a:cs typeface="+mn-lt"/>
              </a:rPr>
              <a:t>méthodes</a:t>
            </a:r>
            <a:r>
              <a:rPr lang="fr-FR" sz="1600" dirty="0">
                <a:latin typeface="Times New Roman"/>
                <a:ea typeface="+mn-lt"/>
                <a:cs typeface="+mn-lt"/>
              </a:rPr>
              <a:t> usuelles d’</a:t>
            </a:r>
            <a:r>
              <a:rPr lang="fr-FR" sz="1600" dirty="0" err="1">
                <a:latin typeface="Times New Roman"/>
                <a:ea typeface="+mn-lt"/>
                <a:cs typeface="+mn-lt"/>
              </a:rPr>
              <a:t>évaluation</a:t>
            </a:r>
            <a:r>
              <a:rPr lang="fr-FR" sz="1600" dirty="0">
                <a:latin typeface="Times New Roman"/>
                <a:ea typeface="+mn-lt"/>
                <a:cs typeface="+mn-lt"/>
              </a:rPr>
              <a:t> des primes en </a:t>
            </a:r>
            <a:r>
              <a:rPr lang="fr-FR" sz="1600" dirty="0" err="1">
                <a:latin typeface="Times New Roman"/>
                <a:ea typeface="+mn-lt"/>
                <a:cs typeface="+mn-lt"/>
              </a:rPr>
              <a:t>réassurance</a:t>
            </a:r>
            <a:endParaRPr lang="fr-FR" sz="1600" dirty="0">
              <a:latin typeface="Times New Roman"/>
              <a:cs typeface="Calibri"/>
            </a:endParaRPr>
          </a:p>
          <a:p>
            <a:pPr marL="285750" indent="-285750">
              <a:buFont typeface="Arial"/>
              <a:buChar char="•"/>
            </a:pPr>
            <a:r>
              <a:rPr lang="fr-FR" sz="1600" dirty="0">
                <a:latin typeface="Times New Roman"/>
                <a:ea typeface="+mn-lt"/>
                <a:cs typeface="+mn-lt"/>
              </a:rPr>
              <a:t>Mettre en œuvre ces techniques pour des applications </a:t>
            </a:r>
            <a:r>
              <a:rPr lang="fr-FR" sz="1600" dirty="0" err="1">
                <a:latin typeface="Times New Roman"/>
                <a:ea typeface="+mn-lt"/>
                <a:cs typeface="+mn-lt"/>
              </a:rPr>
              <a:t>spécifiques</a:t>
            </a:r>
            <a:endParaRPr lang="fr-FR" sz="1600" dirty="0">
              <a:latin typeface="Times New Roman"/>
              <a:cs typeface="Calibri" panose="020F0502020204030204"/>
            </a:endParaRPr>
          </a:p>
          <a:p>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err="1">
                <a:latin typeface="Times New Roman"/>
                <a:ea typeface="+mn-lt"/>
                <a:cs typeface="+mn-lt"/>
              </a:rPr>
              <a:t>Intérêt</a:t>
            </a:r>
            <a:r>
              <a:rPr lang="fr-FR" sz="1600" dirty="0">
                <a:latin typeface="Times New Roman"/>
                <a:ea typeface="+mn-lt"/>
                <a:cs typeface="+mn-lt"/>
              </a:rPr>
              <a:t> et importance de la </a:t>
            </a:r>
            <a:r>
              <a:rPr lang="fr-FR" sz="1600" dirty="0" err="1">
                <a:latin typeface="Times New Roman"/>
                <a:ea typeface="+mn-lt"/>
                <a:cs typeface="+mn-lt"/>
              </a:rPr>
              <a:t>réassurance</a:t>
            </a:r>
            <a:endParaRPr lang="fr-FR" sz="1600" dirty="0">
              <a:latin typeface="Times New Roman"/>
              <a:ea typeface="+mn-lt"/>
              <a:cs typeface="+mn-lt"/>
            </a:endParaRPr>
          </a:p>
          <a:p>
            <a:pPr marL="285750" indent="-285750">
              <a:buFont typeface="Arial"/>
              <a:buChar char="•"/>
            </a:pPr>
            <a:r>
              <a:rPr lang="fr-FR" sz="1600" dirty="0">
                <a:latin typeface="Times New Roman"/>
                <a:ea typeface="+mn-lt"/>
                <a:cs typeface="+mn-lt"/>
              </a:rPr>
              <a:t>Les formes de </a:t>
            </a:r>
            <a:r>
              <a:rPr lang="fr-FR" sz="1600" dirty="0" err="1">
                <a:latin typeface="Times New Roman"/>
                <a:ea typeface="+mn-lt"/>
                <a:cs typeface="+mn-lt"/>
              </a:rPr>
              <a:t>réassurance</a:t>
            </a:r>
            <a:endParaRPr lang="fr-FR" sz="1600" dirty="0">
              <a:latin typeface="Times New Roman"/>
              <a:ea typeface="+mn-lt"/>
              <a:cs typeface="+mn-lt"/>
            </a:endParaRPr>
          </a:p>
          <a:p>
            <a:pPr marL="285750" indent="-285750">
              <a:buFont typeface="Arial"/>
              <a:buChar char="•"/>
            </a:pPr>
            <a:r>
              <a:rPr lang="fr-FR" sz="1600" dirty="0">
                <a:latin typeface="Times New Roman"/>
                <a:ea typeface="+mn-lt"/>
                <a:cs typeface="+mn-lt"/>
              </a:rPr>
              <a:t>La mise en œuvre</a:t>
            </a:r>
            <a:endParaRPr lang="fr-FR" sz="1600" dirty="0">
              <a:latin typeface="Times New Roman"/>
              <a:cs typeface="Calibri"/>
            </a:endParaRPr>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337447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61E9D883-1423-DE6E-96D1-2FC6FF15222F}"/>
              </a:ext>
            </a:extLst>
          </p:cNvPr>
          <p:cNvSpPr>
            <a:spLocks noGrp="1"/>
          </p:cNvSpPr>
          <p:nvPr>
            <p:ph type="title"/>
          </p:nvPr>
        </p:nvSpPr>
        <p:spPr>
          <a:xfrm>
            <a:off x="5438955" y="-73175"/>
            <a:ext cx="5387502" cy="1325563"/>
          </a:xfrm>
        </p:spPr>
        <p:txBody>
          <a:bodyPr>
            <a:normAutofit/>
          </a:bodyPr>
          <a:lstStyle/>
          <a:p>
            <a:r>
              <a:rPr lang="fr-FR" b="1" dirty="0">
                <a:latin typeface="Times New Roman"/>
                <a:ea typeface="+mj-lt"/>
                <a:cs typeface="+mj-lt"/>
              </a:rPr>
              <a:t>ADJADJ Enzo</a:t>
            </a:r>
            <a:endParaRPr lang="fr-FR" b="1">
              <a:latin typeface="Times New Roman"/>
              <a:ea typeface="+mj-lt"/>
              <a:cs typeface="+mj-lt"/>
            </a:endParaRPr>
          </a:p>
        </p:txBody>
      </p:sp>
      <p:sp>
        <p:nvSpPr>
          <p:cNvPr id="3" name="Espace réservé du contenu 2">
            <a:extLst>
              <a:ext uri="{FF2B5EF4-FFF2-40B4-BE49-F238E27FC236}">
                <a16:creationId xmlns:a16="http://schemas.microsoft.com/office/drawing/2014/main" id="{D64FFD34-1A9F-6BDF-0468-2AA80AB0EF49}"/>
              </a:ext>
            </a:extLst>
          </p:cNvPr>
          <p:cNvSpPr>
            <a:spLocks noGrp="1"/>
          </p:cNvSpPr>
          <p:nvPr>
            <p:ph idx="1"/>
          </p:nvPr>
        </p:nvSpPr>
        <p:spPr>
          <a:xfrm>
            <a:off x="2220" y="815756"/>
            <a:ext cx="6467617" cy="4577013"/>
          </a:xfrm>
        </p:spPr>
        <p:txBody>
          <a:bodyPr vert="horz" lIns="91440" tIns="45720" rIns="91440" bIns="45720" rtlCol="0" anchor="t">
            <a:noAutofit/>
          </a:bodyPr>
          <a:lstStyle/>
          <a:p>
            <a:pPr marL="0" indent="0" algn="ctr">
              <a:lnSpc>
                <a:spcPct val="100000"/>
              </a:lnSpc>
              <a:buNone/>
            </a:pPr>
            <a:r>
              <a:rPr lang="fr-FR" sz="1600" b="1" u="sng" dirty="0">
                <a:latin typeface="Times New Roman"/>
                <a:cs typeface="Times New Roman"/>
              </a:rPr>
              <a:t>Parcours scolaire</a:t>
            </a:r>
            <a:r>
              <a:rPr lang="fr-FR" sz="1600" b="1" dirty="0">
                <a:latin typeface="Times New Roman"/>
                <a:cs typeface="Times New Roman"/>
              </a:rPr>
              <a:t> </a:t>
            </a:r>
            <a:endParaRPr lang="en-US" sz="1600" b="1">
              <a:latin typeface="Times New Roman"/>
              <a:cs typeface="Calibri" panose="020F0502020204030204"/>
            </a:endParaRPr>
          </a:p>
          <a:p>
            <a:pPr marL="0" indent="0">
              <a:lnSpc>
                <a:spcPct val="100000"/>
              </a:lnSpc>
              <a:buNone/>
            </a:pPr>
            <a:r>
              <a:rPr lang="fr-FR" sz="1600" dirty="0">
                <a:latin typeface="Times New Roman"/>
                <a:ea typeface="+mn-lt"/>
                <a:cs typeface="+mn-lt"/>
              </a:rPr>
              <a:t>J'ai obtenu mon Bac ES au lycée </a:t>
            </a:r>
            <a:r>
              <a:rPr lang="fr-FR" sz="1600" dirty="0" err="1">
                <a:latin typeface="Times New Roman"/>
                <a:ea typeface="+mn-lt"/>
                <a:cs typeface="+mn-lt"/>
              </a:rPr>
              <a:t>Rambam</a:t>
            </a:r>
            <a:r>
              <a:rPr lang="fr-FR" sz="1600" dirty="0">
                <a:latin typeface="Times New Roman"/>
                <a:ea typeface="+mn-lt"/>
                <a:cs typeface="+mn-lt"/>
              </a:rPr>
              <a:t> Maïmonide de Boulogne-Billancourt </a:t>
            </a:r>
            <a:r>
              <a:rPr lang="fr-FR" sz="1600" dirty="0">
                <a:latin typeface="Times New Roman"/>
                <a:ea typeface="+mn-lt"/>
                <a:cs typeface="Times New Roman"/>
              </a:rPr>
              <a:t>en 2018</a:t>
            </a:r>
            <a:r>
              <a:rPr lang="fr-FR" sz="1600" dirty="0">
                <a:latin typeface="Times New Roman"/>
                <a:ea typeface="+mn-lt"/>
                <a:cs typeface="+mn-lt"/>
              </a:rPr>
              <a:t>, puis j'ai intégré l</a:t>
            </a:r>
            <a:r>
              <a:rPr lang="fr-FR" sz="1600" dirty="0">
                <a:latin typeface="Times New Roman"/>
                <a:ea typeface="+mn-lt"/>
                <a:cs typeface="Times New Roman"/>
              </a:rPr>
              <a:t>a faculté de droit de Nanterre université en cursus licence droit classique/science politique.</a:t>
            </a:r>
            <a:endParaRPr lang="fr-FR" sz="1600" dirty="0">
              <a:latin typeface="Times New Roman"/>
              <a:ea typeface="+mn-lt"/>
              <a:cs typeface="+mn-lt"/>
            </a:endParaRPr>
          </a:p>
          <a:p>
            <a:pPr marL="0" indent="0">
              <a:lnSpc>
                <a:spcPct val="100000"/>
              </a:lnSpc>
              <a:buNone/>
            </a:pPr>
            <a:r>
              <a:rPr lang="fr-FR" sz="1600" dirty="0">
                <a:latin typeface="Times New Roman"/>
                <a:cs typeface="Times New Roman"/>
              </a:rPr>
              <a:t>J'ai obtenu mes deux années de droit classique/science-politique afin d'effectuer la licence « Conseiller, Souscripteur et Gestionnaire en Assurances » de l’ENASS.</a:t>
            </a:r>
            <a:endParaRPr lang="fr-FR" sz="1600" dirty="0">
              <a:latin typeface="Times New Roman"/>
              <a:ea typeface="+mn-lt"/>
              <a:cs typeface="+mn-lt"/>
            </a:endParaRPr>
          </a:p>
          <a:p>
            <a:pPr marL="0" indent="0">
              <a:lnSpc>
                <a:spcPct val="100000"/>
              </a:lnSpc>
              <a:buNone/>
            </a:pPr>
            <a:endParaRPr lang="fr-FR" sz="1600" dirty="0">
              <a:latin typeface="Times New Roman"/>
              <a:cs typeface="Times New Roman"/>
            </a:endParaRPr>
          </a:p>
          <a:p>
            <a:pPr marL="0" indent="0" algn="ctr">
              <a:lnSpc>
                <a:spcPct val="100000"/>
              </a:lnSpc>
              <a:buNone/>
            </a:pPr>
            <a:r>
              <a:rPr lang="fr-FR" sz="1600" b="1" u="sng" dirty="0">
                <a:latin typeface="Times New Roman"/>
                <a:cs typeface="Times New Roman"/>
              </a:rPr>
              <a:t>Présentation de l’alternance</a:t>
            </a:r>
            <a:endParaRPr lang="fr-FR" sz="1600" dirty="0">
              <a:latin typeface="Times New Roman"/>
              <a:ea typeface="+mn-lt"/>
              <a:cs typeface="+mn-lt"/>
            </a:endParaRPr>
          </a:p>
          <a:p>
            <a:pPr marL="0" indent="0">
              <a:lnSpc>
                <a:spcPct val="100000"/>
              </a:lnSpc>
              <a:buNone/>
            </a:pPr>
            <a:r>
              <a:rPr lang="fr-FR" sz="1600" dirty="0">
                <a:latin typeface="Times New Roman"/>
                <a:ea typeface="+mn-lt"/>
                <a:cs typeface="+mn-lt"/>
              </a:rPr>
              <a:t>J’effectue mon alternance dans le cabinet de courtage ISM assurance, en tant que commercial retraite, ayant pour missions tout d’abord, de démarcher nos propre assurés dans l’objectif de fixer des rendez-vous de présentation du dispositif « Plan Epargne Retraite ».</a:t>
            </a:r>
          </a:p>
          <a:p>
            <a:pPr marL="0" indent="0">
              <a:lnSpc>
                <a:spcPct val="100000"/>
              </a:lnSpc>
              <a:buNone/>
            </a:pPr>
            <a:r>
              <a:rPr lang="fr-FR" sz="1600" dirty="0">
                <a:latin typeface="Times New Roman"/>
                <a:ea typeface="+mn-lt"/>
                <a:cs typeface="+mn-lt"/>
              </a:rPr>
              <a:t>De plus, j’assure ces rendez-vous ainsi que les souscriptions lorsque les prospects souhaitent ouvrir un plan épargne retraite.</a:t>
            </a:r>
            <a:endParaRPr lang="fr-FR" sz="1600" dirty="0">
              <a:latin typeface="Times New Roman"/>
              <a:cs typeface="Times New Roman"/>
            </a:endParaRPr>
          </a:p>
        </p:txBody>
      </p:sp>
      <p:pic>
        <p:nvPicPr>
          <p:cNvPr id="5" name="Image 5" descr="Une image contenant homme, personne, mur, posant&#10;&#10;Description générée automatiquement">
            <a:extLst>
              <a:ext uri="{FF2B5EF4-FFF2-40B4-BE49-F238E27FC236}">
                <a16:creationId xmlns:a16="http://schemas.microsoft.com/office/drawing/2014/main" id="{5F93CA4C-7AAD-3150-6770-CCC61F5FA216}"/>
              </a:ext>
            </a:extLst>
          </p:cNvPr>
          <p:cNvPicPr>
            <a:picLocks noChangeAspect="1"/>
          </p:cNvPicPr>
          <p:nvPr/>
        </p:nvPicPr>
        <p:blipFill rotWithShape="1">
          <a:blip r:embed="rId2"/>
          <a:srcRect l="5362" r="1"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15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Statistique pour l’assurance</a:t>
            </a:r>
            <a:endParaRPr lang="fr-FR" sz="1600">
              <a:latin typeface="Times New Roman"/>
              <a:cs typeface="Times New Roman"/>
            </a:endParaRPr>
          </a:p>
          <a:p>
            <a:r>
              <a:rPr lang="fr-FR" sz="1600" dirty="0">
                <a:latin typeface="Times New Roman"/>
                <a:ea typeface="+mn-lt"/>
                <a:cs typeface="+mn-lt"/>
              </a:rPr>
              <a:t>Objectifs :</a:t>
            </a:r>
            <a:endParaRPr lang="fr-FR" sz="1600">
              <a:latin typeface="Times New Roman"/>
              <a:ea typeface="+mn-lt"/>
              <a:cs typeface="+mn-lt"/>
            </a:endParaRPr>
          </a:p>
          <a:p>
            <a:pPr marL="285750" indent="-285750">
              <a:buFont typeface="Arial"/>
              <a:buChar char="•"/>
            </a:pPr>
            <a:r>
              <a:rPr lang="fr-FR" sz="1600" dirty="0" err="1">
                <a:latin typeface="Times New Roman"/>
                <a:ea typeface="+mn-lt"/>
                <a:cs typeface="+mn-lt"/>
              </a:rPr>
              <a:t>Maîtriser</a:t>
            </a:r>
            <a:r>
              <a:rPr lang="fr-FR" sz="1600" dirty="0">
                <a:latin typeface="Times New Roman"/>
                <a:ea typeface="+mn-lt"/>
                <a:cs typeface="+mn-lt"/>
              </a:rPr>
              <a:t> le langage statistique</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Formuler des estimations</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S’approprier les Intervalles de confiance</a:t>
            </a:r>
            <a:endParaRPr lang="fr-FR" sz="1600">
              <a:latin typeface="Times New Roman"/>
              <a:ea typeface="+mn-lt"/>
              <a:cs typeface="+mn-lt"/>
            </a:endParaRPr>
          </a:p>
          <a:p>
            <a:pPr marL="285750" indent="-285750">
              <a:buFont typeface="Arial"/>
              <a:buChar char="•"/>
            </a:pPr>
            <a:r>
              <a:rPr lang="fr-FR" sz="1600" dirty="0" err="1">
                <a:latin typeface="Times New Roman"/>
                <a:ea typeface="+mn-lt"/>
                <a:cs typeface="+mn-lt"/>
              </a:rPr>
              <a:t>Maîtriser</a:t>
            </a:r>
            <a:r>
              <a:rPr lang="fr-FR" sz="1600" dirty="0">
                <a:latin typeface="Times New Roman"/>
                <a:ea typeface="+mn-lt"/>
                <a:cs typeface="+mn-lt"/>
              </a:rPr>
              <a:t> le Test d’</a:t>
            </a:r>
            <a:r>
              <a:rPr lang="fr-FR" sz="1600" dirty="0" err="1">
                <a:latin typeface="Times New Roman"/>
                <a:ea typeface="+mn-lt"/>
                <a:cs typeface="+mn-lt"/>
              </a:rPr>
              <a:t>indépendance</a:t>
            </a:r>
            <a:r>
              <a:rPr lang="fr-FR" sz="1600" dirty="0">
                <a:latin typeface="Times New Roman"/>
                <a:ea typeface="+mn-lt"/>
                <a:cs typeface="+mn-lt"/>
              </a:rPr>
              <a:t> du Khi2</a:t>
            </a:r>
            <a:endParaRPr lang="fr-FR" sz="1600">
              <a:latin typeface="Times New Roman"/>
              <a:cs typeface="Calibri"/>
            </a:endParaRPr>
          </a:p>
          <a:p>
            <a:endParaRPr lang="fr-FR" sz="1600" dirty="0">
              <a:latin typeface="Times New Roman"/>
              <a:ea typeface="+mn-lt"/>
              <a:cs typeface="+mn-lt"/>
            </a:endParaRPr>
          </a:p>
          <a:p>
            <a:r>
              <a:rPr lang="fr-FR" sz="1600" dirty="0">
                <a:latin typeface="Times New Roman"/>
                <a:ea typeface="+mn-lt"/>
                <a:cs typeface="+mn-lt"/>
              </a:rPr>
              <a:t>Le Programme :</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Statistiques Descriptives</a:t>
            </a:r>
            <a:endParaRPr lang="fr-FR" sz="1600">
              <a:latin typeface="Times New Roman"/>
              <a:ea typeface="+mn-lt"/>
              <a:cs typeface="+mn-lt"/>
            </a:endParaRPr>
          </a:p>
          <a:p>
            <a:pPr marL="285750" indent="-285750">
              <a:buFont typeface="Arial"/>
              <a:buChar char="•"/>
            </a:pPr>
            <a:r>
              <a:rPr lang="fr-FR" sz="1600" dirty="0">
                <a:latin typeface="Times New Roman"/>
                <a:ea typeface="+mn-lt"/>
                <a:cs typeface="+mn-lt"/>
              </a:rPr>
              <a:t>Lois et tests statistiques</a:t>
            </a:r>
            <a:endParaRPr lang="fr-FR" sz="1600">
              <a:latin typeface="Times New Roman"/>
              <a:cs typeface="Calibri"/>
            </a:endParaRPr>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97183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1</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66204" y="1715698"/>
            <a:ext cx="11696771"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Tarification et souscription</a:t>
            </a:r>
            <a:endParaRPr lang="fr-FR" sz="1600">
              <a:latin typeface="Times New Roman"/>
              <a:cs typeface="Times New Roman"/>
            </a:endParaRPr>
          </a:p>
          <a:p>
            <a:r>
              <a:rPr lang="fr-FR" sz="1600" dirty="0">
                <a:latin typeface="Times New Roman"/>
                <a:ea typeface="+mn-lt"/>
                <a:cs typeface="+mn-lt"/>
              </a:rPr>
              <a:t>Objectifs :</a:t>
            </a:r>
          </a:p>
          <a:p>
            <a:pPr marL="285750" indent="-285750">
              <a:buFont typeface="Arial"/>
              <a:buChar char="•"/>
            </a:pPr>
            <a:r>
              <a:rPr lang="fr-FR" sz="1600" dirty="0" err="1">
                <a:latin typeface="Times New Roman"/>
                <a:ea typeface="+mn-lt"/>
                <a:cs typeface="+mn-lt"/>
              </a:rPr>
              <a:t>Maîtriser</a:t>
            </a:r>
            <a:r>
              <a:rPr lang="fr-FR" sz="1600" dirty="0">
                <a:latin typeface="Times New Roman"/>
                <a:ea typeface="+mn-lt"/>
                <a:cs typeface="+mn-lt"/>
              </a:rPr>
              <a:t> les </a:t>
            </a:r>
            <a:r>
              <a:rPr lang="fr-FR" sz="1600" dirty="0" err="1">
                <a:latin typeface="Times New Roman"/>
                <a:ea typeface="+mn-lt"/>
                <a:cs typeface="+mn-lt"/>
              </a:rPr>
              <a:t>différentes</a:t>
            </a:r>
            <a:r>
              <a:rPr lang="fr-FR" sz="1600" dirty="0">
                <a:latin typeface="Times New Roman"/>
                <a:ea typeface="+mn-lt"/>
                <a:cs typeface="+mn-lt"/>
              </a:rPr>
              <a:t> composantes de la souscription des produits</a:t>
            </a:r>
          </a:p>
          <a:p>
            <a:pPr marL="285750" indent="-285750">
              <a:buFont typeface="Arial"/>
              <a:buChar char="•"/>
            </a:pPr>
            <a:r>
              <a:rPr lang="fr-FR" sz="1600" dirty="0">
                <a:latin typeface="Times New Roman"/>
                <a:ea typeface="+mn-lt"/>
                <a:cs typeface="+mn-lt"/>
              </a:rPr>
              <a:t>Comprendre le fonctionnement des assurances Dommages</a:t>
            </a:r>
          </a:p>
          <a:p>
            <a:pPr marL="285750" indent="-285750">
              <a:buFont typeface="Arial"/>
              <a:buChar char="•"/>
            </a:pPr>
            <a:r>
              <a:rPr lang="fr-FR" sz="1600" dirty="0">
                <a:latin typeface="Times New Roman"/>
                <a:ea typeface="+mn-lt"/>
                <a:cs typeface="+mn-lt"/>
              </a:rPr>
              <a:t>Comprendre les </a:t>
            </a:r>
            <a:r>
              <a:rPr lang="fr-FR" sz="1600" dirty="0" err="1">
                <a:latin typeface="Times New Roman"/>
                <a:ea typeface="+mn-lt"/>
                <a:cs typeface="+mn-lt"/>
              </a:rPr>
              <a:t>caractéristiques</a:t>
            </a:r>
            <a:r>
              <a:rPr lang="fr-FR" sz="1600" dirty="0">
                <a:latin typeface="Times New Roman"/>
                <a:ea typeface="+mn-lt"/>
                <a:cs typeface="+mn-lt"/>
              </a:rPr>
              <a:t> </a:t>
            </a:r>
            <a:r>
              <a:rPr lang="fr-FR" sz="1600" dirty="0" err="1">
                <a:latin typeface="Times New Roman"/>
                <a:ea typeface="+mn-lt"/>
                <a:cs typeface="+mn-lt"/>
              </a:rPr>
              <a:t>déterminantes</a:t>
            </a:r>
            <a:r>
              <a:rPr lang="fr-FR" sz="1600" dirty="0">
                <a:latin typeface="Times New Roman"/>
                <a:ea typeface="+mn-lt"/>
                <a:cs typeface="+mn-lt"/>
              </a:rPr>
              <a:t> du marché </a:t>
            </a:r>
            <a:r>
              <a:rPr lang="fr-FR" sz="1600" dirty="0" err="1">
                <a:latin typeface="Times New Roman"/>
                <a:ea typeface="+mn-lt"/>
                <a:cs typeface="+mn-lt"/>
              </a:rPr>
              <a:t>français</a:t>
            </a:r>
            <a:endParaRPr lang="fr-FR" sz="1600">
              <a:latin typeface="Times New Roman"/>
              <a:cs typeface="Calibri"/>
            </a:endParaRPr>
          </a:p>
          <a:p>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err="1">
                <a:latin typeface="Times New Roman"/>
                <a:ea typeface="+mn-lt"/>
                <a:cs typeface="+mn-lt"/>
              </a:rPr>
              <a:t>Périmètre</a:t>
            </a:r>
            <a:r>
              <a:rPr lang="fr-FR" sz="1600" dirty="0">
                <a:latin typeface="Times New Roman"/>
                <a:ea typeface="+mn-lt"/>
                <a:cs typeface="+mn-lt"/>
              </a:rPr>
              <a:t> des risques assurables en Assurance Non-Vie</a:t>
            </a:r>
          </a:p>
          <a:p>
            <a:pPr marL="285750" indent="-285750">
              <a:buFont typeface="Arial"/>
              <a:buChar char="•"/>
            </a:pPr>
            <a:r>
              <a:rPr lang="fr-FR" sz="1600" err="1">
                <a:latin typeface="Times New Roman"/>
                <a:ea typeface="+mn-lt"/>
                <a:cs typeface="+mn-lt"/>
              </a:rPr>
              <a:t>Spécificités</a:t>
            </a:r>
            <a:r>
              <a:rPr lang="fr-FR" sz="1600" dirty="0">
                <a:latin typeface="Times New Roman"/>
                <a:ea typeface="+mn-lt"/>
                <a:cs typeface="+mn-lt"/>
              </a:rPr>
              <a:t> et Evolutions du Secteur</a:t>
            </a:r>
          </a:p>
          <a:p>
            <a:pPr marL="285750" indent="-285750">
              <a:buFont typeface="Arial"/>
              <a:buChar char="•"/>
            </a:pPr>
            <a:r>
              <a:rPr lang="fr-FR" sz="1600" dirty="0">
                <a:latin typeface="Times New Roman"/>
                <a:ea typeface="+mn-lt"/>
                <a:cs typeface="+mn-lt"/>
              </a:rPr>
              <a:t>Les Assurances de particuliers </a:t>
            </a:r>
            <a:br>
              <a:rPr lang="fr-FR" sz="1600" dirty="0">
                <a:latin typeface="Times New Roman"/>
                <a:ea typeface="+mn-lt"/>
                <a:cs typeface="+mn-lt"/>
              </a:rPr>
            </a:br>
            <a:r>
              <a:rPr lang="fr-FR" sz="1600" dirty="0">
                <a:latin typeface="Times New Roman"/>
                <a:ea typeface="+mn-lt"/>
                <a:cs typeface="+mn-lt"/>
              </a:rPr>
              <a:t>Principes de Surveillance du Portefeuille et de Tarification d’un Risque </a:t>
            </a:r>
            <a:br>
              <a:rPr lang="fr-FR" sz="1600" dirty="0">
                <a:latin typeface="Times New Roman"/>
                <a:ea typeface="+mn-lt"/>
                <a:cs typeface="+mn-lt"/>
              </a:rPr>
            </a:br>
            <a:r>
              <a:rPr lang="fr-FR" sz="1600" dirty="0">
                <a:latin typeface="Times New Roman"/>
                <a:ea typeface="+mn-lt"/>
                <a:cs typeface="+mn-lt"/>
              </a:rPr>
              <a:t>Le Marché des Assurances des Entreprises</a:t>
            </a:r>
            <a:endParaRPr lang="fr-FR">
              <a:latin typeface="Times New Roman"/>
              <a:cs typeface="Calibri"/>
            </a:endParaRPr>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32453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8248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Accompagnement de l’alternance </a:t>
            </a:r>
            <a:endParaRPr lang="fr-FR" sz="1600" b="1" dirty="0">
              <a:latin typeface="Times New Roman"/>
              <a:cs typeface="Times New Roman"/>
            </a:endParaRPr>
          </a:p>
          <a:p>
            <a:r>
              <a:rPr lang="fr-FR" sz="1600" dirty="0">
                <a:latin typeface="Times New Roman"/>
                <a:ea typeface="+mn-lt"/>
                <a:cs typeface="+mn-lt"/>
              </a:rPr>
              <a:t>Objectifs :</a:t>
            </a:r>
            <a:endParaRPr lang="fr-FR" sz="1600" dirty="0">
              <a:latin typeface="Times New Roman"/>
              <a:cs typeface="Times New Roman"/>
            </a:endParaRPr>
          </a:p>
          <a:p>
            <a:pPr marL="285750" indent="-285750">
              <a:buFont typeface="Arial"/>
              <a:buChar char="•"/>
            </a:pPr>
            <a:r>
              <a:rPr lang="fr-FR" sz="1600" dirty="0" err="1">
                <a:latin typeface="Times New Roman"/>
                <a:ea typeface="+mn-lt"/>
                <a:cs typeface="+mn-lt"/>
              </a:rPr>
              <a:t>Vérifier</a:t>
            </a:r>
            <a:r>
              <a:rPr lang="fr-FR" sz="1600" dirty="0">
                <a:latin typeface="Times New Roman"/>
                <a:ea typeface="+mn-lt"/>
                <a:cs typeface="+mn-lt"/>
              </a:rPr>
              <a:t> l’</a:t>
            </a:r>
            <a:r>
              <a:rPr lang="fr-FR" sz="1600" dirty="0" err="1">
                <a:latin typeface="Times New Roman"/>
                <a:ea typeface="+mn-lt"/>
                <a:cs typeface="+mn-lt"/>
              </a:rPr>
              <a:t>adéquation</a:t>
            </a:r>
            <a:r>
              <a:rPr lang="fr-FR" sz="1600" dirty="0">
                <a:latin typeface="Times New Roman"/>
                <a:ea typeface="+mn-lt"/>
                <a:cs typeface="+mn-lt"/>
              </a:rPr>
              <a:t> des contenus d’enseignement avec le poste de travail </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Trouver un emploi en sortie de dispositif de formation</a:t>
            </a:r>
            <a:endParaRPr lang="fr-FR" sz="1600" dirty="0">
              <a:latin typeface="Times New Roman"/>
              <a:cs typeface="Calibri" panose="020F0502020204030204"/>
            </a:endParaRPr>
          </a:p>
          <a:p>
            <a:pPr marL="285750" indent="-285750">
              <a:buFont typeface="Arial"/>
              <a:buChar char="•"/>
            </a:pPr>
            <a:endParaRPr lang="fr-FR" sz="1600" dirty="0">
              <a:latin typeface="Times New Roman"/>
              <a:ea typeface="+mn-lt"/>
              <a:cs typeface="+mn-lt"/>
            </a:endParaRPr>
          </a:p>
          <a:p>
            <a:r>
              <a:rPr lang="fr-FR" sz="1600" dirty="0">
                <a:latin typeface="Times New Roman"/>
                <a:ea typeface="+mn-lt"/>
                <a:cs typeface="+mn-lt"/>
              </a:rPr>
              <a:t>Le Programme :</a:t>
            </a:r>
            <a:endParaRPr lang="fr-FR" sz="1600" dirty="0">
              <a:latin typeface="Times New Roman"/>
              <a:cs typeface="Times New Roman"/>
            </a:endParaRPr>
          </a:p>
          <a:p>
            <a:pPr marL="285750" indent="-285750">
              <a:buFont typeface="Arial"/>
              <a:buChar char="•"/>
            </a:pPr>
            <a:r>
              <a:rPr lang="fr-FR" sz="1600" dirty="0">
                <a:latin typeface="Times New Roman"/>
                <a:ea typeface="+mn-lt"/>
                <a:cs typeface="+mn-lt"/>
              </a:rPr>
              <a:t>Entretiens semi-directifs</a:t>
            </a:r>
          </a:p>
          <a:p>
            <a:pPr marL="285750" indent="-285750">
              <a:buFont typeface="Arial"/>
              <a:buChar char="•"/>
            </a:pPr>
            <a:r>
              <a:rPr lang="fr-FR" sz="1600" dirty="0">
                <a:latin typeface="Times New Roman"/>
                <a:ea typeface="+mn-lt"/>
                <a:cs typeface="+mn-lt"/>
              </a:rPr>
              <a:t>Visites d’entreprises</a:t>
            </a:r>
          </a:p>
          <a:p>
            <a:pPr marL="285750" indent="-285750">
              <a:buFont typeface="Arial"/>
              <a:buChar char="•"/>
            </a:pPr>
            <a:r>
              <a:rPr lang="fr-FR" sz="1600" dirty="0">
                <a:latin typeface="Times New Roman"/>
                <a:ea typeface="+mn-lt"/>
                <a:cs typeface="+mn-lt"/>
              </a:rPr>
              <a:t>Technique de recherche d’emploi</a:t>
            </a:r>
          </a:p>
          <a:p>
            <a:endParaRPr lang="fr-FR" sz="1600" dirty="0">
              <a:latin typeface="Times New Roman"/>
              <a:cs typeface="Calibri" panose="020F0502020204030204"/>
            </a:endParaRPr>
          </a:p>
          <a:p>
            <a:r>
              <a:rPr lang="fr-FR" sz="1600" b="1" dirty="0">
                <a:latin typeface="Times New Roman"/>
                <a:ea typeface="+mn-lt"/>
                <a:cs typeface="+mn-lt"/>
              </a:rPr>
              <a:t>Actuariat </a:t>
            </a:r>
            <a:endParaRPr lang="fr-FR" sz="1600" b="1" dirty="0">
              <a:latin typeface="Times New Roman"/>
              <a:cs typeface="Calibri"/>
            </a:endParaRPr>
          </a:p>
          <a:p>
            <a:r>
              <a:rPr lang="fr-FR" sz="1600" dirty="0">
                <a:latin typeface="Times New Roman"/>
                <a:ea typeface="+mn-lt"/>
                <a:cs typeface="+mn-lt"/>
              </a:rPr>
              <a:t>Objectifs :</a:t>
            </a:r>
            <a:endParaRPr lang="fr-FR" sz="1600" dirty="0">
              <a:latin typeface="Times New Roman"/>
              <a:cs typeface="Calibri" panose="020F0502020204030204"/>
            </a:endParaRPr>
          </a:p>
          <a:p>
            <a:pPr marL="285750" indent="-285750">
              <a:buFont typeface="Arial"/>
              <a:buChar char="•"/>
            </a:pPr>
            <a:r>
              <a:rPr lang="fr-FR" sz="1600" dirty="0" err="1">
                <a:latin typeface="Times New Roman"/>
                <a:ea typeface="+mn-lt"/>
                <a:cs typeface="+mn-lt"/>
              </a:rPr>
              <a:t>Acquérir</a:t>
            </a:r>
            <a:r>
              <a:rPr lang="fr-FR" sz="1600" dirty="0">
                <a:latin typeface="Times New Roman"/>
                <a:ea typeface="+mn-lt"/>
                <a:cs typeface="+mn-lt"/>
              </a:rPr>
              <a:t> les fondamentaux de l’actuariat vie et non vie </a:t>
            </a:r>
            <a:endParaRPr lang="fr-FR" sz="1600" dirty="0">
              <a:latin typeface="Times New Roman"/>
              <a:cs typeface="Calibri" panose="020F0502020204030204"/>
            </a:endParaRPr>
          </a:p>
          <a:p>
            <a:pPr marL="285750" indent="-285750">
              <a:buFont typeface="Arial"/>
              <a:buChar char="•"/>
            </a:pPr>
            <a:r>
              <a:rPr lang="fr-FR" sz="1600" dirty="0">
                <a:latin typeface="Times New Roman"/>
                <a:ea typeface="+mn-lt"/>
                <a:cs typeface="+mn-lt"/>
              </a:rPr>
              <a:t>Comprendre les enjeux de la gestion actif-passif au sein d’une société́ d’assurance </a:t>
            </a:r>
            <a:endParaRPr lang="fr-FR" sz="1600" dirty="0">
              <a:latin typeface="Times New Roman"/>
              <a:cs typeface="Calibri" panose="020F0502020204030204"/>
            </a:endParaRPr>
          </a:p>
          <a:p>
            <a:pPr marL="285750" indent="-285750">
              <a:buFont typeface="Arial"/>
              <a:buChar char="•"/>
            </a:pPr>
            <a:r>
              <a:rPr lang="fr-FR" sz="1600" dirty="0" err="1">
                <a:latin typeface="Times New Roman"/>
                <a:ea typeface="+mn-lt"/>
                <a:cs typeface="+mn-lt"/>
              </a:rPr>
              <a:t>Intégrer</a:t>
            </a:r>
            <a:r>
              <a:rPr lang="fr-FR" sz="1600" dirty="0">
                <a:latin typeface="Times New Roman"/>
                <a:ea typeface="+mn-lt"/>
                <a:cs typeface="+mn-lt"/>
              </a:rPr>
              <a:t> les </a:t>
            </a:r>
            <a:r>
              <a:rPr lang="fr-FR" sz="1600" dirty="0" err="1">
                <a:latin typeface="Times New Roman"/>
                <a:ea typeface="+mn-lt"/>
                <a:cs typeface="+mn-lt"/>
              </a:rPr>
              <a:t>problématiques</a:t>
            </a:r>
            <a:r>
              <a:rPr lang="fr-FR" sz="1600" dirty="0">
                <a:latin typeface="Times New Roman"/>
                <a:ea typeface="+mn-lt"/>
                <a:cs typeface="+mn-lt"/>
              </a:rPr>
              <a:t> actuarielles et de gestion des risques au sein d’une compagnie d’assurance. </a:t>
            </a:r>
            <a:endParaRPr lang="fr-FR" sz="1600" dirty="0">
              <a:latin typeface="Times New Roman"/>
              <a:cs typeface="Calibri" panose="020F0502020204030204"/>
            </a:endParaRPr>
          </a:p>
          <a:p>
            <a:pPr marL="285750" indent="-285750">
              <a:buFont typeface="Arial"/>
              <a:buChar char="•"/>
            </a:pPr>
            <a:endParaRPr lang="fr-FR" sz="1600" dirty="0">
              <a:latin typeface="Times New Roman"/>
              <a:ea typeface="+mn-lt"/>
              <a:cs typeface="+mn-lt"/>
            </a:endParaRPr>
          </a:p>
          <a:p>
            <a:r>
              <a:rPr lang="fr-FR" sz="1600" dirty="0">
                <a:latin typeface="Times New Roman"/>
                <a:ea typeface="+mn-lt"/>
                <a:cs typeface="+mn-lt"/>
              </a:rPr>
              <a:t>Le Programme :</a:t>
            </a:r>
          </a:p>
          <a:p>
            <a:pPr marL="285750" indent="-285750">
              <a:buFont typeface="Arial"/>
              <a:buChar char="•"/>
            </a:pPr>
            <a:r>
              <a:rPr lang="fr-FR" sz="1600" dirty="0">
                <a:latin typeface="Times New Roman"/>
                <a:ea typeface="+mn-lt"/>
                <a:cs typeface="+mn-lt"/>
              </a:rPr>
              <a:t>Assurance vie </a:t>
            </a:r>
            <a:br>
              <a:rPr lang="fr-FR" sz="1600" dirty="0">
                <a:latin typeface="Times New Roman"/>
                <a:ea typeface="+mn-lt"/>
                <a:cs typeface="+mn-lt"/>
              </a:rPr>
            </a:br>
            <a:r>
              <a:rPr lang="fr-FR" sz="1600" dirty="0">
                <a:latin typeface="Times New Roman"/>
                <a:ea typeface="+mn-lt"/>
                <a:cs typeface="+mn-lt"/>
              </a:rPr>
              <a:t>Assurance non-vie</a:t>
            </a:r>
          </a:p>
          <a:p>
            <a:pPr marL="285750" indent="-285750">
              <a:buFont typeface="Arial"/>
              <a:buChar char="•"/>
            </a:pPr>
            <a:r>
              <a:rPr lang="fr-FR" sz="1600" dirty="0">
                <a:latin typeface="Times New Roman"/>
                <a:ea typeface="+mn-lt"/>
                <a:cs typeface="+mn-lt"/>
              </a:rPr>
              <a:t>La gestion actif/passif</a:t>
            </a:r>
            <a:endParaRPr lang="en-US" sz="1600" dirty="0">
              <a:latin typeface="Times New Roman"/>
              <a:ea typeface="+mn-lt"/>
              <a:cs typeface="+mn-lt"/>
            </a:endParaRPr>
          </a:p>
          <a:p>
            <a:pPr marL="285750" indent="-285750">
              <a:buFont typeface="Arial"/>
              <a:buChar char="•"/>
            </a:pPr>
            <a:r>
              <a:rPr lang="fr-FR" sz="1600" dirty="0">
                <a:latin typeface="Times New Roman"/>
                <a:ea typeface="+mn-lt"/>
                <a:cs typeface="+mn-lt"/>
              </a:rPr>
              <a:t>Provisions techniques</a:t>
            </a:r>
            <a:br>
              <a:rPr lang="en-US" sz="1600" dirty="0">
                <a:latin typeface="Times New Roman"/>
              </a:rPr>
            </a:br>
            <a:endParaRPr lang="en-US" dirty="0">
              <a:cs typeface="Calibri"/>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1877026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Analyse </a:t>
            </a:r>
            <a:r>
              <a:rPr lang="en-US" sz="1600" b="1" dirty="0" err="1">
                <a:latin typeface="Times New Roman"/>
                <a:ea typeface="+mn-lt"/>
                <a:cs typeface="+mn-lt"/>
              </a:rPr>
              <a:t>financière</a:t>
            </a:r>
            <a:r>
              <a:rPr lang="en-US" sz="1600" b="1" dirty="0">
                <a:latin typeface="Times New Roman"/>
                <a:ea typeface="+mn-lt"/>
                <a:cs typeface="+mn-lt"/>
              </a:rPr>
              <a:t> </a:t>
            </a:r>
            <a:endParaRPr lang="fr-FR" sz="1600" b="1" dirty="0">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a:t>
            </a:r>
            <a:r>
              <a:rPr lang="en-US" sz="1600" dirty="0" err="1">
                <a:latin typeface="Times New Roman"/>
                <a:ea typeface="+mn-lt"/>
                <a:cs typeface="+mn-lt"/>
              </a:rPr>
              <a:t>l’analyse</a:t>
            </a:r>
            <a:r>
              <a:rPr lang="en-US" sz="1600" dirty="0">
                <a:latin typeface="Times New Roman"/>
                <a:ea typeface="+mn-lt"/>
                <a:cs typeface="+mn-lt"/>
              </a:rPr>
              <a:t> </a:t>
            </a:r>
            <a:r>
              <a:rPr lang="en-US" sz="1600" dirty="0" err="1">
                <a:latin typeface="Times New Roman"/>
                <a:ea typeface="+mn-lt"/>
                <a:cs typeface="+mn-lt"/>
              </a:rPr>
              <a:t>financière</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a:t>
            </a:r>
            <a:r>
              <a:rPr lang="en-US" sz="1600" dirty="0" err="1">
                <a:latin typeface="Times New Roman"/>
                <a:ea typeface="+mn-lt"/>
                <a:cs typeface="+mn-lt"/>
              </a:rPr>
              <a:t>l’analyse</a:t>
            </a:r>
            <a:r>
              <a:rPr lang="en-US" sz="1600" dirty="0">
                <a:latin typeface="Times New Roman"/>
                <a:ea typeface="+mn-lt"/>
                <a:cs typeface="+mn-lt"/>
              </a:rPr>
              <a:t> </a:t>
            </a:r>
            <a:r>
              <a:rPr lang="en-US" sz="1600" dirty="0" err="1">
                <a:latin typeface="Times New Roman"/>
                <a:ea typeface="+mn-lt"/>
                <a:cs typeface="+mn-lt"/>
              </a:rPr>
              <a:t>financière</a:t>
            </a:r>
            <a:r>
              <a:rPr lang="en-US" sz="1600" dirty="0">
                <a:latin typeface="Times New Roman"/>
                <a:ea typeface="+mn-lt"/>
                <a:cs typeface="+mn-lt"/>
              </a:rPr>
              <a:t> </a:t>
            </a:r>
            <a:r>
              <a:rPr lang="en-US" sz="1600" dirty="0" err="1">
                <a:latin typeface="Times New Roman"/>
                <a:ea typeface="+mn-lt"/>
                <a:cs typeface="+mn-lt"/>
              </a:rPr>
              <a:t>appliquée</a:t>
            </a:r>
            <a:r>
              <a:rPr lang="en-US" sz="1600" dirty="0">
                <a:latin typeface="Times New Roman"/>
                <a:ea typeface="+mn-lt"/>
                <a:cs typeface="+mn-lt"/>
              </a:rPr>
              <a:t> au </a:t>
            </a:r>
            <a:r>
              <a:rPr lang="en-US" sz="1600" dirty="0" err="1">
                <a:latin typeface="Times New Roman"/>
                <a:ea typeface="+mn-lt"/>
                <a:cs typeface="+mn-lt"/>
              </a:rPr>
              <a:t>secteur</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err="1">
                <a:latin typeface="Times New Roman"/>
                <a:ea typeface="+mn-lt"/>
                <a:cs typeface="+mn-lt"/>
              </a:rPr>
              <a:t>Distinguer</a:t>
            </a:r>
            <a:r>
              <a:rPr lang="en-US" sz="1600" dirty="0">
                <a:latin typeface="Times New Roman"/>
                <a:ea typeface="+mn-lt"/>
                <a:cs typeface="+mn-lt"/>
              </a:rPr>
              <a:t> </a:t>
            </a:r>
            <a:r>
              <a:rPr lang="en-US" sz="1600" dirty="0" err="1">
                <a:latin typeface="Times New Roman"/>
                <a:ea typeface="+mn-lt"/>
                <a:cs typeface="+mn-lt"/>
              </a:rPr>
              <a:t>l’approche</a:t>
            </a:r>
            <a:r>
              <a:rPr lang="en-US" sz="1600" dirty="0">
                <a:latin typeface="Times New Roman"/>
                <a:ea typeface="+mn-lt"/>
                <a:cs typeface="+mn-lt"/>
              </a:rPr>
              <a:t> quantitative de </a:t>
            </a:r>
            <a:r>
              <a:rPr lang="en-US" sz="1600" dirty="0" err="1">
                <a:latin typeface="Times New Roman"/>
                <a:ea typeface="+mn-lt"/>
                <a:cs typeface="+mn-lt"/>
              </a:rPr>
              <a:t>l’approche</a:t>
            </a:r>
            <a:r>
              <a:rPr lang="en-US" sz="1600" dirty="0">
                <a:latin typeface="Times New Roman"/>
                <a:ea typeface="+mn-lt"/>
                <a:cs typeface="+mn-lt"/>
              </a:rPr>
              <a:t> </a:t>
            </a:r>
            <a:r>
              <a:rPr lang="en-US" sz="1600" dirty="0" err="1">
                <a:latin typeface="Times New Roman"/>
                <a:ea typeface="+mn-lt"/>
                <a:cs typeface="+mn-lt"/>
              </a:rPr>
              <a:t>d’analyse</a:t>
            </a:r>
            <a:r>
              <a:rPr lang="en-US" sz="1600" dirty="0">
                <a:latin typeface="Times New Roman"/>
                <a:ea typeface="+mn-lt"/>
                <a:cs typeface="+mn-lt"/>
              </a:rPr>
              <a:t> </a:t>
            </a:r>
            <a:r>
              <a:rPr lang="en-US" sz="1600" dirty="0" err="1">
                <a:latin typeface="Times New Roman"/>
                <a:ea typeface="+mn-lt"/>
                <a:cs typeface="+mn-lt"/>
              </a:rPr>
              <a:t>financière</a:t>
            </a:r>
            <a:r>
              <a:rPr lang="en-US" sz="1600" dirty="0">
                <a:latin typeface="Times New Roman"/>
                <a:ea typeface="+mn-lt"/>
                <a:cs typeface="+mn-lt"/>
              </a:rPr>
              <a:t> </a:t>
            </a:r>
            <a:r>
              <a:rPr lang="en-US" sz="1600" dirty="0" err="1">
                <a:latin typeface="Times New Roman"/>
                <a:ea typeface="+mn-lt"/>
                <a:cs typeface="+mn-lt"/>
              </a:rPr>
              <a:t>dite</a:t>
            </a:r>
            <a:r>
              <a:rPr lang="en-US" sz="1600" dirty="0">
                <a:latin typeface="Times New Roman"/>
                <a:ea typeface="+mn-lt"/>
                <a:cs typeface="+mn-lt"/>
              </a:rPr>
              <a:t> </a:t>
            </a:r>
            <a:r>
              <a:rPr lang="en-US" sz="1600" dirty="0" err="1">
                <a:latin typeface="Times New Roman"/>
                <a:ea typeface="+mn-lt"/>
                <a:cs typeface="+mn-lt"/>
              </a:rPr>
              <a:t>classique</a:t>
            </a:r>
            <a:endParaRPr lang="en-US" sz="1600" dirty="0">
              <a:latin typeface="Times New Roman"/>
              <a:ea typeface="+mn-lt"/>
              <a:cs typeface="+mn-lt"/>
            </a:endParaRPr>
          </a:p>
          <a:p>
            <a:endParaRPr lang="en-US" sz="1600" dirty="0">
              <a:latin typeface="Times New Roman"/>
              <a:cs typeface="Calibri" panose="020F0502020204030204"/>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Introduction à </a:t>
            </a:r>
            <a:r>
              <a:rPr lang="en-US" sz="1600" dirty="0" err="1">
                <a:latin typeface="Times New Roman"/>
                <a:ea typeface="+mn-lt"/>
                <a:cs typeface="+mn-lt"/>
              </a:rPr>
              <a:t>l’analyse</a:t>
            </a:r>
            <a:r>
              <a:rPr lang="en-US" sz="1600" dirty="0">
                <a:latin typeface="Times New Roman"/>
                <a:ea typeface="+mn-lt"/>
                <a:cs typeface="+mn-lt"/>
              </a:rPr>
              <a:t> </a:t>
            </a:r>
            <a:r>
              <a:rPr lang="en-US" sz="1600" dirty="0" err="1">
                <a:latin typeface="Times New Roman"/>
                <a:ea typeface="+mn-lt"/>
                <a:cs typeface="+mn-lt"/>
              </a:rPr>
              <a:t>financière</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err="1">
                <a:latin typeface="Times New Roman"/>
                <a:ea typeface="+mn-lt"/>
                <a:cs typeface="+mn-lt"/>
              </a:rPr>
              <a:t>Éléments</a:t>
            </a:r>
            <a:r>
              <a:rPr lang="en-US" sz="1600" dirty="0">
                <a:latin typeface="Times New Roman"/>
                <a:ea typeface="+mn-lt"/>
                <a:cs typeface="+mn-lt"/>
              </a:rPr>
              <a:t> </a:t>
            </a:r>
            <a:r>
              <a:rPr lang="en-US" sz="1600" dirty="0" err="1">
                <a:latin typeface="Times New Roman"/>
                <a:ea typeface="+mn-lt"/>
                <a:cs typeface="+mn-lt"/>
              </a:rPr>
              <a:t>analytiques</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err="1">
                <a:latin typeface="Times New Roman"/>
                <a:ea typeface="+mn-lt"/>
                <a:cs typeface="+mn-lt"/>
              </a:rPr>
              <a:t>L’environnement</a:t>
            </a:r>
            <a:r>
              <a:rPr lang="en-US" sz="1600" dirty="0">
                <a:latin typeface="Times New Roman"/>
                <a:ea typeface="+mn-lt"/>
                <a:cs typeface="+mn-lt"/>
              </a:rPr>
              <a:t> </a:t>
            </a:r>
            <a:r>
              <a:rPr lang="en-US" sz="1600" dirty="0" err="1">
                <a:latin typeface="Times New Roman"/>
                <a:ea typeface="+mn-lt"/>
                <a:cs typeface="+mn-lt"/>
              </a:rPr>
              <a:t>règlementaire</a:t>
            </a:r>
            <a:endParaRPr lang="en-US" sz="1600" dirty="0">
              <a:latin typeface="Times New Roman"/>
              <a:ea typeface="+mn-lt"/>
              <a:cs typeface="+mn-lt"/>
            </a:endParaRPr>
          </a:p>
          <a:p>
            <a:pPr marL="285750" indent="-285750">
              <a:buFont typeface="Arial"/>
              <a:buChar char="•"/>
            </a:pPr>
            <a:r>
              <a:rPr lang="en-US" sz="1600" dirty="0">
                <a:latin typeface="Times New Roman"/>
                <a:ea typeface="+mn-lt"/>
                <a:cs typeface="+mn-lt"/>
              </a:rPr>
              <a:t>Le </a:t>
            </a:r>
            <a:r>
              <a:rPr lang="en-US" sz="1600" dirty="0" err="1">
                <a:latin typeface="Times New Roman"/>
                <a:ea typeface="+mn-lt"/>
                <a:cs typeface="+mn-lt"/>
              </a:rPr>
              <a:t>risque</a:t>
            </a:r>
            <a:r>
              <a:rPr lang="en-US" sz="1600" dirty="0">
                <a:latin typeface="Times New Roman"/>
                <a:ea typeface="+mn-lt"/>
                <a:cs typeface="+mn-lt"/>
              </a:rPr>
              <a:t> d’un </a:t>
            </a:r>
            <a:r>
              <a:rPr lang="en-US" sz="1600" dirty="0" err="1">
                <a:latin typeface="Times New Roman"/>
                <a:ea typeface="+mn-lt"/>
                <a:cs typeface="+mn-lt"/>
              </a:rPr>
              <a:t>titre</a:t>
            </a:r>
            <a:r>
              <a:rPr lang="en-US" sz="1600" dirty="0">
                <a:latin typeface="Times New Roman"/>
                <a:ea typeface="+mn-lt"/>
                <a:cs typeface="+mn-lt"/>
              </a:rPr>
              <a:t> financier</a:t>
            </a:r>
          </a:p>
          <a:p>
            <a:pPr marL="285750" indent="-285750">
              <a:buFont typeface="Arial"/>
              <a:buChar char="•"/>
            </a:pPr>
            <a:r>
              <a:rPr lang="en-US" sz="1600" dirty="0">
                <a:latin typeface="Times New Roman"/>
                <a:ea typeface="+mn-lt"/>
                <a:cs typeface="+mn-lt"/>
              </a:rPr>
              <a:t>Risque et </a:t>
            </a:r>
            <a:r>
              <a:rPr lang="en-US" sz="1600" dirty="0" err="1">
                <a:latin typeface="Times New Roman"/>
                <a:ea typeface="+mn-lt"/>
                <a:cs typeface="+mn-lt"/>
              </a:rPr>
              <a:t>portefeuille</a:t>
            </a:r>
            <a:endParaRPr lang="en-US" sz="1600" dirty="0">
              <a:latin typeface="Times New Roman"/>
              <a:ea typeface="+mn-lt"/>
              <a:cs typeface="+mn-lt"/>
            </a:endParaRPr>
          </a:p>
          <a:p>
            <a:pPr marL="285750" indent="-285750">
              <a:buFont typeface="Arial"/>
              <a:buChar char="•"/>
            </a:pPr>
            <a:r>
              <a:rPr lang="en-US" sz="1600" dirty="0" err="1">
                <a:latin typeface="Times New Roman"/>
                <a:ea typeface="+mn-lt"/>
                <a:cs typeface="+mn-lt"/>
              </a:rPr>
              <a:t>Taux</a:t>
            </a:r>
            <a:r>
              <a:rPr lang="en-US" sz="1600" dirty="0">
                <a:latin typeface="Times New Roman"/>
                <a:ea typeface="+mn-lt"/>
                <a:cs typeface="+mn-lt"/>
              </a:rPr>
              <a:t> de </a:t>
            </a:r>
            <a:r>
              <a:rPr lang="en-US" sz="1600" dirty="0" err="1">
                <a:latin typeface="Times New Roman"/>
                <a:ea typeface="+mn-lt"/>
                <a:cs typeface="+mn-lt"/>
              </a:rPr>
              <a:t>rentabilite</a:t>
            </a:r>
            <a:r>
              <a:rPr lang="en-US" sz="1600" dirty="0">
                <a:latin typeface="Times New Roman"/>
                <a:ea typeface="+mn-lt"/>
                <a:cs typeface="+mn-lt"/>
              </a:rPr>
              <a:t>́ </a:t>
            </a:r>
            <a:r>
              <a:rPr lang="en-US" sz="1600" dirty="0" err="1">
                <a:latin typeface="Times New Roman"/>
                <a:ea typeface="+mn-lt"/>
                <a:cs typeface="+mn-lt"/>
              </a:rPr>
              <a:t>exige</a:t>
            </a:r>
            <a:r>
              <a:rPr lang="en-US" sz="1600" dirty="0">
                <a:latin typeface="Times New Roman"/>
                <a:ea typeface="+mn-lt"/>
                <a:cs typeface="+mn-lt"/>
              </a:rPr>
              <a:t>́ et </a:t>
            </a:r>
            <a:r>
              <a:rPr lang="en-US" sz="1600" dirty="0" err="1">
                <a:latin typeface="Times New Roman"/>
                <a:ea typeface="+mn-lt"/>
                <a:cs typeface="+mn-lt"/>
              </a:rPr>
              <a:t>marchés</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a:t>
            </a:r>
            <a:r>
              <a:rPr lang="en-US" sz="1600" dirty="0" err="1">
                <a:latin typeface="Times New Roman"/>
                <a:ea typeface="+mn-lt"/>
                <a:cs typeface="+mn-lt"/>
              </a:rPr>
              <a:t>équilibre</a:t>
            </a:r>
            <a:r>
              <a:rPr lang="en-US" sz="1600" dirty="0">
                <a:latin typeface="Times New Roman"/>
                <a:ea typeface="+mn-lt"/>
                <a:cs typeface="+mn-lt"/>
              </a:rPr>
              <a:t> </a:t>
            </a:r>
            <a:endParaRPr lang="en-US" sz="1600" dirty="0">
              <a:latin typeface="Times New Roman"/>
              <a:cs typeface="Calibri"/>
            </a:endParaRPr>
          </a:p>
          <a:p>
            <a:pPr marL="285750" indent="-285750">
              <a:buFont typeface="Arial"/>
              <a:buChar char="•"/>
            </a:pPr>
            <a:r>
              <a:rPr lang="en-US" sz="1600" dirty="0">
                <a:latin typeface="Times New Roman"/>
                <a:ea typeface="+mn-lt"/>
                <a:cs typeface="+mn-lt"/>
              </a:rPr>
              <a:t>Le </a:t>
            </a:r>
            <a:r>
              <a:rPr lang="en-US" sz="1600" dirty="0" err="1">
                <a:latin typeface="Times New Roman"/>
                <a:ea typeface="+mn-lt"/>
                <a:cs typeface="+mn-lt"/>
              </a:rPr>
              <a:t>coût</a:t>
            </a:r>
            <a:r>
              <a:rPr lang="en-US" sz="1600" dirty="0">
                <a:latin typeface="Times New Roman"/>
                <a:ea typeface="+mn-lt"/>
                <a:cs typeface="+mn-lt"/>
              </a:rPr>
              <a:t> du capital </a:t>
            </a:r>
            <a:r>
              <a:rPr lang="en-US" sz="1600" dirty="0" err="1">
                <a:latin typeface="Times New Roman"/>
                <a:ea typeface="+mn-lt"/>
                <a:cs typeface="+mn-lt"/>
              </a:rPr>
              <a:t>ou</a:t>
            </a:r>
            <a:r>
              <a:rPr lang="en-US" sz="1600" dirty="0">
                <a:latin typeface="Times New Roman"/>
                <a:ea typeface="+mn-lt"/>
                <a:cs typeface="+mn-lt"/>
              </a:rPr>
              <a:t> le </a:t>
            </a:r>
            <a:r>
              <a:rPr lang="en-US" sz="1600" dirty="0" err="1">
                <a:latin typeface="Times New Roman"/>
                <a:ea typeface="+mn-lt"/>
                <a:cs typeface="+mn-lt"/>
              </a:rPr>
              <a:t>taux</a:t>
            </a:r>
            <a:r>
              <a:rPr lang="en-US" sz="1600" dirty="0">
                <a:latin typeface="Times New Roman"/>
                <a:ea typeface="+mn-lt"/>
                <a:cs typeface="+mn-lt"/>
              </a:rPr>
              <a:t> de </a:t>
            </a:r>
            <a:r>
              <a:rPr lang="en-US" sz="1600" dirty="0" err="1">
                <a:latin typeface="Times New Roman"/>
                <a:ea typeface="+mn-lt"/>
                <a:cs typeface="+mn-lt"/>
              </a:rPr>
              <a:t>rentabilite</a:t>
            </a:r>
            <a:r>
              <a:rPr lang="en-US" sz="1600" dirty="0">
                <a:latin typeface="Times New Roman"/>
                <a:ea typeface="+mn-lt"/>
                <a:cs typeface="+mn-lt"/>
              </a:rPr>
              <a:t>́ </a:t>
            </a:r>
            <a:r>
              <a:rPr lang="en-US" sz="1600" dirty="0" err="1">
                <a:latin typeface="Times New Roman"/>
                <a:ea typeface="+mn-lt"/>
                <a:cs typeface="+mn-lt"/>
              </a:rPr>
              <a:t>exige</a:t>
            </a:r>
            <a:r>
              <a:rPr lang="en-US" sz="1600" dirty="0">
                <a:latin typeface="Times New Roman"/>
                <a:ea typeface="+mn-lt"/>
                <a:cs typeface="+mn-lt"/>
              </a:rPr>
              <a:t>́ d’un </a:t>
            </a:r>
            <a:r>
              <a:rPr lang="en-US" sz="1600" dirty="0" err="1">
                <a:latin typeface="Times New Roman"/>
                <a:ea typeface="+mn-lt"/>
                <a:cs typeface="+mn-lt"/>
              </a:rPr>
              <a:t>investissement</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a:latin typeface="Times New Roman"/>
                <a:ea typeface="+mn-lt"/>
                <a:cs typeface="+mn-lt"/>
              </a:rPr>
              <a:t>La pratique de </a:t>
            </a:r>
            <a:r>
              <a:rPr lang="en-US" sz="1600" dirty="0" err="1">
                <a:latin typeface="Times New Roman"/>
                <a:ea typeface="+mn-lt"/>
                <a:cs typeface="+mn-lt"/>
              </a:rPr>
              <a:t>l’évaluation</a:t>
            </a:r>
            <a:r>
              <a:rPr lang="en-US" sz="1600" dirty="0">
                <a:latin typeface="Times New Roman"/>
                <a:ea typeface="+mn-lt"/>
                <a:cs typeface="+mn-lt"/>
              </a:rPr>
              <a:t> de </a:t>
            </a:r>
            <a:r>
              <a:rPr lang="en-US" sz="1600" dirty="0" err="1">
                <a:latin typeface="Times New Roman"/>
                <a:ea typeface="+mn-lt"/>
                <a:cs typeface="+mn-lt"/>
              </a:rPr>
              <a:t>l’entreprise</a:t>
            </a:r>
            <a:endParaRPr lang="en-US" dirty="0" err="1">
              <a:latin typeface="Times New Roman"/>
              <a:cs typeface="Calibri" panose="020F0502020204030204"/>
            </a:endParaRPr>
          </a:p>
          <a:p>
            <a:br>
              <a:rPr lang="en-US" sz="1600" dirty="0">
                <a:latin typeface="Times New Roman"/>
              </a:rPr>
            </a:br>
            <a:endParaRPr lang="en-US" dirty="0">
              <a:cs typeface="Calibri"/>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4196556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6771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Assurance </a:t>
            </a:r>
            <a:r>
              <a:rPr lang="en-US" sz="1600" b="1" dirty="0" err="1">
                <a:latin typeface="Times New Roman"/>
                <a:ea typeface="+mn-lt"/>
                <a:cs typeface="+mn-lt"/>
              </a:rPr>
              <a:t>perte</a:t>
            </a:r>
            <a:r>
              <a:rPr lang="en-US" sz="1600" b="1" dirty="0">
                <a:latin typeface="Times New Roman"/>
                <a:ea typeface="+mn-lt"/>
                <a:cs typeface="+mn-lt"/>
              </a:rPr>
              <a:t> </a:t>
            </a:r>
            <a:r>
              <a:rPr lang="en-US" sz="1600" b="1" dirty="0" err="1">
                <a:latin typeface="Times New Roman"/>
                <a:ea typeface="+mn-lt"/>
                <a:cs typeface="+mn-lt"/>
              </a:rPr>
              <a:t>d’exploitation</a:t>
            </a:r>
            <a:r>
              <a:rPr lang="en-US" sz="1600" b="1" dirty="0">
                <a:latin typeface="Times New Roman"/>
                <a:ea typeface="+mn-lt"/>
                <a:cs typeface="+mn-lt"/>
              </a:rPr>
              <a:t>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Donner des </a:t>
            </a:r>
            <a:r>
              <a:rPr lang="en-US" sz="1600" dirty="0" err="1">
                <a:latin typeface="Times New Roman"/>
                <a:ea typeface="+mn-lt"/>
                <a:cs typeface="+mn-lt"/>
              </a:rPr>
              <a:t>outils</a:t>
            </a:r>
            <a:r>
              <a:rPr lang="en-US" sz="1600" dirty="0">
                <a:latin typeface="Times New Roman"/>
                <a:ea typeface="+mn-lt"/>
                <a:cs typeface="+mn-lt"/>
              </a:rPr>
              <a:t> </a:t>
            </a:r>
            <a:r>
              <a:rPr lang="en-US" sz="1600" dirty="0" err="1">
                <a:latin typeface="Times New Roman"/>
                <a:ea typeface="+mn-lt"/>
                <a:cs typeface="+mn-lt"/>
              </a:rPr>
              <a:t>méthodologiques</a:t>
            </a:r>
            <a:r>
              <a:rPr lang="en-US" sz="1600" dirty="0">
                <a:latin typeface="Times New Roman"/>
                <a:ea typeface="+mn-lt"/>
                <a:cs typeface="+mn-lt"/>
              </a:rPr>
              <a:t> pour </a:t>
            </a:r>
            <a:r>
              <a:rPr lang="en-US" sz="1600" dirty="0" err="1">
                <a:latin typeface="Times New Roman"/>
                <a:ea typeface="+mn-lt"/>
                <a:cs typeface="+mn-lt"/>
              </a:rPr>
              <a:t>comprendre</a:t>
            </a:r>
            <a:r>
              <a:rPr lang="en-US" sz="1600" dirty="0">
                <a:latin typeface="Times New Roman"/>
                <a:ea typeface="+mn-lt"/>
                <a:cs typeface="+mn-lt"/>
              </a:rPr>
              <a:t> les </a:t>
            </a:r>
            <a:r>
              <a:rPr lang="en-US" sz="1600" dirty="0" err="1">
                <a:latin typeface="Times New Roman"/>
                <a:ea typeface="+mn-lt"/>
                <a:cs typeface="+mn-lt"/>
              </a:rPr>
              <a:t>risques</a:t>
            </a:r>
            <a:r>
              <a:rPr lang="en-US" sz="1600" dirty="0">
                <a:latin typeface="Times New Roman"/>
                <a:ea typeface="+mn-lt"/>
                <a:cs typeface="+mn-lt"/>
              </a:rPr>
              <a:t> et </a:t>
            </a:r>
            <a:r>
              <a:rPr lang="en-US" sz="1600" dirty="0" err="1">
                <a:latin typeface="Times New Roman"/>
                <a:ea typeface="+mn-lt"/>
                <a:cs typeface="+mn-lt"/>
              </a:rPr>
              <a:t>apprécier</a:t>
            </a:r>
            <a:r>
              <a:rPr lang="en-US" sz="1600" dirty="0">
                <a:latin typeface="Times New Roman"/>
                <a:ea typeface="+mn-lt"/>
                <a:cs typeface="+mn-lt"/>
              </a:rPr>
              <a:t> </a:t>
            </a:r>
            <a:r>
              <a:rPr lang="en-US" sz="1600" dirty="0" err="1">
                <a:latin typeface="Times New Roman"/>
                <a:ea typeface="+mn-lt"/>
                <a:cs typeface="+mn-lt"/>
              </a:rPr>
              <a:t>leur</a:t>
            </a:r>
            <a:r>
              <a:rPr lang="en-US" sz="1600" dirty="0">
                <a:latin typeface="Times New Roman"/>
                <a:ea typeface="+mn-lt"/>
                <a:cs typeface="+mn-lt"/>
              </a:rPr>
              <a:t> </a:t>
            </a:r>
            <a:r>
              <a:rPr lang="en-US" sz="1600" dirty="0" err="1">
                <a:latin typeface="Times New Roman"/>
                <a:ea typeface="+mn-lt"/>
                <a:cs typeface="+mn-lt"/>
              </a:rPr>
              <a:t>assurabilite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la </a:t>
            </a:r>
            <a:r>
              <a:rPr lang="en-US" sz="1600" dirty="0" err="1">
                <a:latin typeface="Times New Roman"/>
                <a:ea typeface="+mn-lt"/>
                <a:cs typeface="+mn-lt"/>
              </a:rPr>
              <a:t>mécanique</a:t>
            </a:r>
            <a:r>
              <a:rPr lang="en-US" sz="1600" dirty="0">
                <a:latin typeface="Times New Roman"/>
                <a:ea typeface="+mn-lt"/>
                <a:cs typeface="+mn-lt"/>
              </a:rPr>
              <a:t> et le </a:t>
            </a:r>
            <a:r>
              <a:rPr lang="en-US" sz="1600" dirty="0" err="1">
                <a:latin typeface="Times New Roman"/>
                <a:ea typeface="+mn-lt"/>
                <a:cs typeface="+mn-lt"/>
              </a:rPr>
              <a:t>rattachement</a:t>
            </a:r>
            <a:r>
              <a:rPr lang="en-US" sz="1600" dirty="0">
                <a:latin typeface="Times New Roman"/>
                <a:ea typeface="+mn-lt"/>
                <a:cs typeface="+mn-lt"/>
              </a:rPr>
              <a:t> de la PE à </a:t>
            </a:r>
            <a:r>
              <a:rPr lang="en-US" sz="1600" dirty="0" err="1">
                <a:latin typeface="Times New Roman"/>
                <a:ea typeface="+mn-lt"/>
                <a:cs typeface="+mn-lt"/>
              </a:rPr>
              <a:t>l’assurance</a:t>
            </a:r>
            <a:r>
              <a:rPr lang="en-US" sz="1600" dirty="0">
                <a:latin typeface="Times New Roman"/>
                <a:ea typeface="+mn-lt"/>
                <a:cs typeface="+mn-lt"/>
              </a:rPr>
              <a:t> de </a:t>
            </a:r>
            <a:r>
              <a:rPr lang="en-US" sz="1600" dirty="0" err="1">
                <a:latin typeface="Times New Roman"/>
                <a:ea typeface="+mn-lt"/>
                <a:cs typeface="+mn-lt"/>
              </a:rPr>
              <a:t>dommages</a:t>
            </a:r>
            <a:r>
              <a:rPr lang="en-US" sz="1600" dirty="0">
                <a:latin typeface="Times New Roman"/>
                <a:ea typeface="+mn-lt"/>
                <a:cs typeface="+mn-lt"/>
              </a:rPr>
              <a:t> </a:t>
            </a:r>
            <a:r>
              <a:rPr lang="en-US" sz="1600" dirty="0" err="1">
                <a:latin typeface="Times New Roman"/>
                <a:ea typeface="+mn-lt"/>
                <a:cs typeface="+mn-lt"/>
              </a:rPr>
              <a:t>matériels</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Faire le lien entre les notions </a:t>
            </a:r>
            <a:r>
              <a:rPr lang="en-US" sz="1600" dirty="0" err="1">
                <a:latin typeface="Times New Roman"/>
                <a:ea typeface="+mn-lt"/>
                <a:cs typeface="+mn-lt"/>
              </a:rPr>
              <a:t>fondamentales</a:t>
            </a:r>
            <a:r>
              <a:rPr lang="en-US" sz="1600" dirty="0">
                <a:latin typeface="Times New Roman"/>
                <a:ea typeface="+mn-lt"/>
                <a:cs typeface="+mn-lt"/>
              </a:rPr>
              <a:t> de droit, de </a:t>
            </a:r>
            <a:r>
              <a:rPr lang="en-US" sz="1600" dirty="0" err="1">
                <a:latin typeface="Times New Roman"/>
                <a:ea typeface="+mn-lt"/>
                <a:cs typeface="+mn-lt"/>
              </a:rPr>
              <a:t>comptabilite</a:t>
            </a:r>
            <a:r>
              <a:rPr lang="en-US" sz="1600" dirty="0">
                <a:latin typeface="Times New Roman"/>
                <a:ea typeface="+mn-lt"/>
                <a:cs typeface="+mn-lt"/>
              </a:rPr>
              <a:t>́, et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métier</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Pratiquer</a:t>
            </a:r>
            <a:r>
              <a:rPr lang="en-US" sz="1600" dirty="0">
                <a:latin typeface="Times New Roman"/>
                <a:ea typeface="+mn-lt"/>
                <a:cs typeface="+mn-lt"/>
              </a:rPr>
              <a:t> sur des </a:t>
            </a:r>
            <a:r>
              <a:rPr lang="en-US" sz="1600" dirty="0" err="1">
                <a:latin typeface="Times New Roman"/>
                <a:ea typeface="+mn-lt"/>
                <a:cs typeface="+mn-lt"/>
              </a:rPr>
              <a:t>études</a:t>
            </a:r>
            <a:r>
              <a:rPr lang="en-US" sz="1600" dirty="0">
                <a:latin typeface="Times New Roman"/>
                <a:ea typeface="+mn-lt"/>
                <a:cs typeface="+mn-lt"/>
              </a:rPr>
              <a:t> de </a:t>
            </a:r>
            <a:r>
              <a:rPr lang="en-US" sz="1600" dirty="0" err="1">
                <a:latin typeface="Times New Roman"/>
                <a:ea typeface="+mn-lt"/>
                <a:cs typeface="+mn-lt"/>
              </a:rPr>
              <a:t>cas</a:t>
            </a:r>
            <a:r>
              <a:rPr lang="en-US" sz="1600" dirty="0">
                <a:latin typeface="Times New Roman"/>
                <a:ea typeface="+mn-lt"/>
                <a:cs typeface="+mn-lt"/>
              </a:rPr>
              <a:t> </a:t>
            </a:r>
            <a:r>
              <a:rPr lang="en-US" sz="1600" dirty="0" err="1">
                <a:latin typeface="Times New Roman"/>
                <a:ea typeface="+mn-lt"/>
                <a:cs typeface="+mn-lt"/>
              </a:rPr>
              <a:t>représentatives</a:t>
            </a:r>
            <a:r>
              <a:rPr lang="en-US" sz="1600" dirty="0">
                <a:latin typeface="Times New Roman"/>
                <a:ea typeface="+mn-lt"/>
                <a:cs typeface="+mn-lt"/>
              </a:rPr>
              <a:t> de </a:t>
            </a:r>
            <a:r>
              <a:rPr lang="en-US" sz="1600" dirty="0" err="1">
                <a:latin typeface="Times New Roman"/>
                <a:ea typeface="+mn-lt"/>
                <a:cs typeface="+mn-lt"/>
              </a:rPr>
              <a:t>problématiques</a:t>
            </a:r>
            <a:r>
              <a:rPr lang="en-US" sz="1600" dirty="0">
                <a:latin typeface="Times New Roman"/>
                <a:ea typeface="+mn-lt"/>
                <a:cs typeface="+mn-lt"/>
              </a:rPr>
              <a:t> </a:t>
            </a:r>
            <a:r>
              <a:rPr lang="en-US" sz="1600" dirty="0" err="1">
                <a:latin typeface="Times New Roman"/>
                <a:ea typeface="+mn-lt"/>
                <a:cs typeface="+mn-lt"/>
              </a:rPr>
              <a:t>diverses</a:t>
            </a:r>
            <a:endParaRPr lang="en-US" sz="160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 </a:t>
            </a:r>
            <a:endParaRPr lang="en-US" sz="1600">
              <a:latin typeface="Times New Roman"/>
              <a:ea typeface="+mn-lt"/>
              <a:cs typeface="+mn-lt"/>
            </a:endParaRPr>
          </a:p>
          <a:p>
            <a:pPr marL="285750" indent="-285750">
              <a:buFont typeface="Arial"/>
              <a:buChar char="•"/>
            </a:pPr>
            <a:r>
              <a:rPr lang="en-US" sz="1600" dirty="0" err="1">
                <a:latin typeface="Times New Roman"/>
                <a:ea typeface="+mn-lt"/>
                <a:cs typeface="+mn-lt"/>
              </a:rPr>
              <a:t>Maîtrise</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de chose ; </a:t>
            </a:r>
            <a:r>
              <a:rPr lang="en-US" sz="1600" dirty="0" err="1">
                <a:latin typeface="Times New Roman"/>
                <a:ea typeface="+mn-lt"/>
                <a:cs typeface="+mn-lt"/>
              </a:rPr>
              <a:t>dommage</a:t>
            </a:r>
            <a:r>
              <a:rPr lang="en-US" sz="1600" dirty="0">
                <a:latin typeface="Times New Roman"/>
                <a:ea typeface="+mn-lt"/>
                <a:cs typeface="+mn-lt"/>
              </a:rPr>
              <a:t>/ RC, Direct et PE...  </a:t>
            </a:r>
            <a:endParaRPr lang="en-US" sz="1600">
              <a:latin typeface="Times New Roman"/>
              <a:cs typeface="Calibri" panose="020F0502020204030204"/>
            </a:endParaRPr>
          </a:p>
          <a:p>
            <a:pPr marL="285750" indent="-285750">
              <a:buFont typeface="Arial"/>
              <a:buChar char="•"/>
            </a:pPr>
            <a:r>
              <a:rPr lang="en-US" sz="1600" dirty="0" err="1">
                <a:latin typeface="Times New Roman"/>
                <a:ea typeface="+mn-lt"/>
                <a:cs typeface="+mn-lt"/>
              </a:rPr>
              <a:t>Approche</a:t>
            </a:r>
            <a:r>
              <a:rPr lang="en-US" sz="1600" dirty="0">
                <a:latin typeface="Times New Roman"/>
                <a:ea typeface="+mn-lt"/>
                <a:cs typeface="+mn-lt"/>
              </a:rPr>
              <a:t> par les </a:t>
            </a:r>
            <a:r>
              <a:rPr lang="en-US" sz="1600" dirty="0" err="1">
                <a:latin typeface="Times New Roman"/>
                <a:ea typeface="+mn-lt"/>
                <a:cs typeface="+mn-lt"/>
              </a:rPr>
              <a:t>risques</a:t>
            </a:r>
            <a:r>
              <a:rPr lang="en-US" sz="1600" dirty="0">
                <a:latin typeface="Times New Roman"/>
                <a:ea typeface="+mn-lt"/>
                <a:cs typeface="+mn-lt"/>
              </a:rPr>
              <a:t> et </a:t>
            </a:r>
            <a:r>
              <a:rPr lang="en-US" sz="1600" dirty="0" err="1">
                <a:latin typeface="Times New Roman"/>
                <a:ea typeface="+mn-lt"/>
                <a:cs typeface="+mn-lt"/>
              </a:rPr>
              <a:t>leur</a:t>
            </a:r>
            <a:r>
              <a:rPr lang="en-US" sz="1600" dirty="0">
                <a:latin typeface="Times New Roman"/>
                <a:ea typeface="+mn-lt"/>
                <a:cs typeface="+mn-lt"/>
              </a:rPr>
              <a:t> </a:t>
            </a:r>
            <a:r>
              <a:rPr lang="en-US" sz="1600" dirty="0" err="1">
                <a:latin typeface="Times New Roman"/>
                <a:ea typeface="+mn-lt"/>
                <a:cs typeface="+mn-lt"/>
              </a:rPr>
              <a:t>compréhension</a:t>
            </a:r>
            <a:r>
              <a:rPr lang="en-US" sz="1600" dirty="0">
                <a:latin typeface="Times New Roman"/>
                <a:ea typeface="+mn-lt"/>
                <a:cs typeface="+mn-lt"/>
              </a:rPr>
              <a:t> </a:t>
            </a:r>
            <a:r>
              <a:rPr lang="en-US" sz="1600" dirty="0" err="1">
                <a:latin typeface="Times New Roman"/>
                <a:ea typeface="+mn-lt"/>
                <a:cs typeface="+mn-lt"/>
              </a:rPr>
              <a:t>économique</a:t>
            </a:r>
            <a:r>
              <a:rPr lang="en-US" sz="1600" dirty="0">
                <a:latin typeface="Times New Roman"/>
                <a:ea typeface="+mn-lt"/>
                <a:cs typeface="+mn-lt"/>
              </a:rPr>
              <a:t>, et </a:t>
            </a:r>
            <a:r>
              <a:rPr lang="en-US" sz="1600" dirty="0" err="1">
                <a:latin typeface="Times New Roman"/>
                <a:ea typeface="+mn-lt"/>
                <a:cs typeface="+mn-lt"/>
              </a:rPr>
              <a:t>en</a:t>
            </a:r>
            <a:r>
              <a:rPr lang="en-US" sz="1600" dirty="0">
                <a:latin typeface="Times New Roman"/>
                <a:ea typeface="+mn-lt"/>
                <a:cs typeface="+mn-lt"/>
              </a:rPr>
              <a:t> regard la place de </a:t>
            </a:r>
            <a:r>
              <a:rPr lang="en-US" sz="1600" dirty="0" err="1">
                <a:latin typeface="Times New Roman"/>
                <a:ea typeface="+mn-lt"/>
                <a:cs typeface="+mn-lt"/>
              </a:rPr>
              <a:t>l’assurance</a:t>
            </a:r>
            <a:r>
              <a:rPr lang="en-US" sz="1600" dirty="0">
                <a:latin typeface="Times New Roman"/>
                <a:ea typeface="+mn-lt"/>
                <a:cs typeface="+mn-lt"/>
              </a:rPr>
              <a:t> PE </a:t>
            </a:r>
            <a:endParaRPr lang="en-US" sz="1600">
              <a:latin typeface="Times New Roman"/>
              <a:cs typeface="Calibri" panose="020F0502020204030204"/>
            </a:endParaRPr>
          </a:p>
          <a:p>
            <a:pPr marL="285750" indent="-285750">
              <a:buFont typeface="Arial"/>
              <a:buChar char="•"/>
            </a:pPr>
            <a:r>
              <a:rPr lang="en-US" sz="1600" dirty="0">
                <a:latin typeface="Times New Roman"/>
                <a:ea typeface="+mn-lt"/>
                <a:cs typeface="+mn-lt"/>
              </a:rPr>
              <a:t>Lien entre </a:t>
            </a:r>
            <a:r>
              <a:rPr lang="en-US" sz="1600" dirty="0" err="1">
                <a:latin typeface="Times New Roman"/>
                <a:ea typeface="+mn-lt"/>
                <a:cs typeface="+mn-lt"/>
              </a:rPr>
              <a:t>l’assurance</a:t>
            </a:r>
            <a:r>
              <a:rPr lang="en-US" sz="1600" dirty="0">
                <a:latin typeface="Times New Roman"/>
                <a:ea typeface="+mn-lt"/>
                <a:cs typeface="+mn-lt"/>
              </a:rPr>
              <a:t> et le risk management </a:t>
            </a:r>
            <a:endParaRPr lang="en-US" sz="1600">
              <a:latin typeface="Times New Roman"/>
              <a:cs typeface="Calibri" panose="020F0502020204030204"/>
            </a:endParaRPr>
          </a:p>
          <a:p>
            <a:pPr marL="285750" indent="-285750">
              <a:buFont typeface="Arial"/>
              <a:buChar char="•"/>
            </a:pPr>
            <a:r>
              <a:rPr lang="en-US" sz="1600" dirty="0" err="1">
                <a:latin typeface="Times New Roman"/>
                <a:ea typeface="+mn-lt"/>
                <a:cs typeface="+mn-lt"/>
              </a:rPr>
              <a:t>Préparation</a:t>
            </a:r>
            <a:r>
              <a:rPr lang="en-US" sz="1600" dirty="0">
                <a:latin typeface="Times New Roman"/>
                <a:ea typeface="+mn-lt"/>
                <a:cs typeface="+mn-lt"/>
              </a:rPr>
              <a:t> </a:t>
            </a:r>
            <a:r>
              <a:rPr lang="en-US" sz="1600" dirty="0" err="1">
                <a:latin typeface="Times New Roman"/>
                <a:ea typeface="+mn-lt"/>
                <a:cs typeface="+mn-lt"/>
              </a:rPr>
              <a:t>préalable</a:t>
            </a:r>
            <a:r>
              <a:rPr lang="en-US" sz="1600" dirty="0">
                <a:latin typeface="Times New Roman"/>
                <a:ea typeface="+mn-lt"/>
                <a:cs typeface="+mn-lt"/>
              </a:rPr>
              <a:t> </a:t>
            </a:r>
            <a:r>
              <a:rPr lang="en-US" sz="1600" dirty="0" err="1">
                <a:latin typeface="Times New Roman"/>
                <a:ea typeface="+mn-lt"/>
                <a:cs typeface="+mn-lt"/>
              </a:rPr>
              <a:t>d’une</a:t>
            </a:r>
            <a:r>
              <a:rPr lang="en-US" sz="1600" dirty="0">
                <a:latin typeface="Times New Roman"/>
                <a:ea typeface="+mn-lt"/>
                <a:cs typeface="+mn-lt"/>
              </a:rPr>
              <a:t> </a:t>
            </a:r>
            <a:r>
              <a:rPr lang="en-US" sz="1600" dirty="0" err="1">
                <a:latin typeface="Times New Roman"/>
                <a:ea typeface="+mn-lt"/>
                <a:cs typeface="+mn-lt"/>
              </a:rPr>
              <a:t>étude</a:t>
            </a:r>
            <a:r>
              <a:rPr lang="en-US" sz="1600" dirty="0">
                <a:latin typeface="Times New Roman"/>
                <a:ea typeface="+mn-lt"/>
                <a:cs typeface="+mn-lt"/>
              </a:rPr>
              <a:t> de </a:t>
            </a:r>
            <a:r>
              <a:rPr lang="en-US" sz="1600" dirty="0" err="1">
                <a:latin typeface="Times New Roman"/>
                <a:ea typeface="+mn-lt"/>
                <a:cs typeface="+mn-lt"/>
              </a:rPr>
              <a:t>cas</a:t>
            </a:r>
            <a:r>
              <a:rPr lang="en-US" sz="1600" dirty="0">
                <a:latin typeface="Times New Roman"/>
                <a:ea typeface="+mn-lt"/>
                <a:cs typeface="+mn-lt"/>
              </a:rPr>
              <a:t> sur des </a:t>
            </a:r>
            <a:r>
              <a:rPr lang="en-US" sz="1600" dirty="0" err="1">
                <a:latin typeface="Times New Roman"/>
                <a:ea typeface="+mn-lt"/>
                <a:cs typeface="+mn-lt"/>
              </a:rPr>
              <a:t>thématiques</a:t>
            </a:r>
            <a:r>
              <a:rPr lang="en-US" sz="1600" dirty="0">
                <a:latin typeface="Times New Roman"/>
                <a:ea typeface="+mn-lt"/>
                <a:cs typeface="+mn-lt"/>
              </a:rPr>
              <a:t> de </a:t>
            </a:r>
            <a:r>
              <a:rPr lang="en-US" sz="1600" dirty="0" err="1">
                <a:latin typeface="Times New Roman"/>
                <a:ea typeface="+mn-lt"/>
                <a:cs typeface="+mn-lt"/>
              </a:rPr>
              <a:t>risques</a:t>
            </a:r>
            <a:r>
              <a:rPr lang="en-US" sz="1600" dirty="0">
                <a:latin typeface="Times New Roman"/>
                <a:ea typeface="+mn-lt"/>
                <a:cs typeface="+mn-lt"/>
              </a:rPr>
              <a:t> </a:t>
            </a:r>
            <a:r>
              <a:rPr lang="en-US" sz="1600" dirty="0" err="1">
                <a:latin typeface="Times New Roman"/>
                <a:ea typeface="+mn-lt"/>
                <a:cs typeface="+mn-lt"/>
              </a:rPr>
              <a:t>très</a:t>
            </a:r>
            <a:r>
              <a:rPr lang="en-US" sz="1600" dirty="0">
                <a:latin typeface="Times New Roman"/>
                <a:ea typeface="+mn-lt"/>
                <a:cs typeface="+mn-lt"/>
              </a:rPr>
              <a:t> </a:t>
            </a:r>
            <a:r>
              <a:rPr lang="en-US" sz="1600" dirty="0" err="1">
                <a:latin typeface="Times New Roman"/>
                <a:ea typeface="+mn-lt"/>
                <a:cs typeface="+mn-lt"/>
              </a:rPr>
              <a:t>variées</a:t>
            </a:r>
            <a:r>
              <a:rPr lang="en-US" sz="1600" dirty="0">
                <a:latin typeface="Times New Roman"/>
                <a:ea typeface="+mn-lt"/>
                <a:cs typeface="+mn-lt"/>
              </a:rPr>
              <a:t> </a:t>
            </a:r>
            <a:endParaRPr lang="en-US" sz="1600">
              <a:latin typeface="Times New Roman"/>
              <a:cs typeface="Calibri" panose="020F0502020204030204"/>
            </a:endParaRPr>
          </a:p>
          <a:p>
            <a:pPr marL="285750" indent="-285750">
              <a:buFont typeface="Arial"/>
              <a:buChar char="•"/>
            </a:pPr>
            <a:r>
              <a:rPr lang="en-US" sz="1600" dirty="0">
                <a:latin typeface="Times New Roman"/>
                <a:ea typeface="+mn-lt"/>
                <a:cs typeface="+mn-lt"/>
              </a:rPr>
              <a:t>Mises </a:t>
            </a:r>
            <a:r>
              <a:rPr lang="en-US" sz="1600" dirty="0" err="1">
                <a:latin typeface="Times New Roman"/>
                <a:ea typeface="+mn-lt"/>
                <a:cs typeface="+mn-lt"/>
              </a:rPr>
              <a:t>en</a:t>
            </a:r>
            <a:r>
              <a:rPr lang="en-US" sz="1600" dirty="0">
                <a:latin typeface="Times New Roman"/>
                <a:ea typeface="+mn-lt"/>
                <a:cs typeface="+mn-lt"/>
              </a:rPr>
              <a:t> application pratique : </a:t>
            </a:r>
            <a:r>
              <a:rPr lang="en-US" sz="1600" dirty="0" err="1">
                <a:latin typeface="Times New Roman"/>
                <a:ea typeface="+mn-lt"/>
                <a:cs typeface="+mn-lt"/>
              </a:rPr>
              <a:t>tarification</a:t>
            </a:r>
            <a:r>
              <a:rPr lang="en-US" sz="1600" dirty="0">
                <a:latin typeface="Times New Roman"/>
                <a:ea typeface="+mn-lt"/>
                <a:cs typeface="+mn-lt"/>
              </a:rPr>
              <a:t>, </a:t>
            </a:r>
            <a:r>
              <a:rPr lang="en-US" sz="1600" dirty="0" err="1">
                <a:latin typeface="Times New Roman"/>
                <a:ea typeface="+mn-lt"/>
                <a:cs typeface="+mn-lt"/>
              </a:rPr>
              <a:t>règle</a:t>
            </a:r>
            <a:r>
              <a:rPr lang="en-US" sz="1600" dirty="0">
                <a:latin typeface="Times New Roman"/>
                <a:ea typeface="+mn-lt"/>
                <a:cs typeface="+mn-lt"/>
              </a:rPr>
              <a:t> </a:t>
            </a:r>
            <a:r>
              <a:rPr lang="en-US" sz="1600" dirty="0" err="1">
                <a:latin typeface="Times New Roman"/>
                <a:ea typeface="+mn-lt"/>
                <a:cs typeface="+mn-lt"/>
              </a:rPr>
              <a:t>proportionnelle</a:t>
            </a:r>
            <a:r>
              <a:rPr lang="en-US" sz="1600" dirty="0">
                <a:latin typeface="Times New Roman"/>
                <a:ea typeface="+mn-lt"/>
                <a:cs typeface="+mn-lt"/>
              </a:rPr>
              <a:t>, </a:t>
            </a:r>
            <a:r>
              <a:rPr lang="en-US" sz="1600" dirty="0" err="1">
                <a:latin typeface="Times New Roman"/>
                <a:ea typeface="+mn-lt"/>
                <a:cs typeface="+mn-lt"/>
              </a:rPr>
              <a:t>aperçu</a:t>
            </a:r>
            <a:r>
              <a:rPr lang="en-US" sz="1600" dirty="0">
                <a:latin typeface="Times New Roman"/>
                <a:ea typeface="+mn-lt"/>
                <a:cs typeface="+mn-lt"/>
              </a:rPr>
              <a:t> de </a:t>
            </a:r>
            <a:r>
              <a:rPr lang="en-US" sz="1600" dirty="0" err="1">
                <a:latin typeface="Times New Roman"/>
                <a:ea typeface="+mn-lt"/>
                <a:cs typeface="+mn-lt"/>
              </a:rPr>
              <a:t>l’expertise</a:t>
            </a:r>
            <a:r>
              <a:rPr lang="en-US" sz="1600" dirty="0">
                <a:latin typeface="Times New Roman"/>
                <a:ea typeface="+mn-lt"/>
                <a:cs typeface="+mn-lt"/>
              </a:rPr>
              <a:t> et de la gestion </a:t>
            </a:r>
            <a:r>
              <a:rPr lang="en-US" sz="1600" dirty="0" err="1">
                <a:latin typeface="Times New Roman"/>
                <a:ea typeface="+mn-lt"/>
                <a:cs typeface="+mn-lt"/>
              </a:rPr>
              <a:t>sinistre</a:t>
            </a:r>
            <a:r>
              <a:rPr lang="en-US" sz="1600" dirty="0">
                <a:latin typeface="Times New Roman"/>
                <a:ea typeface="+mn-lt"/>
                <a:cs typeface="+mn-lt"/>
              </a:rPr>
              <a:t>, extensions de </a:t>
            </a:r>
            <a:r>
              <a:rPr lang="en-US" sz="1600" dirty="0" err="1">
                <a:latin typeface="Times New Roman"/>
                <a:ea typeface="+mn-lt"/>
                <a:cs typeface="+mn-lt"/>
              </a:rPr>
              <a:t>garantie</a:t>
            </a:r>
            <a:endParaRPr lang="en-US" sz="1600">
              <a:latin typeface="Times New Roman"/>
              <a:cs typeface="Calibri" panose="020F0502020204030204"/>
            </a:endParaRPr>
          </a:p>
          <a:p>
            <a:endParaRPr lang="en-US" sz="1600" b="1" dirty="0">
              <a:latin typeface="Times New Roman"/>
              <a:cs typeface="Calibri" panose="020F0502020204030204"/>
            </a:endParaRPr>
          </a:p>
          <a:p>
            <a:br>
              <a:rPr lang="en-US" sz="1600" dirty="0">
                <a:latin typeface="Times New Roman"/>
              </a:rPr>
            </a:br>
            <a:endParaRPr lang="en-US" sz="1600">
              <a:latin typeface="Times New Roman"/>
              <a:cs typeface="Calibri"/>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407228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Assurances collectives et </a:t>
            </a:r>
            <a:r>
              <a:rPr lang="en-US" sz="1600" b="1" dirty="0" err="1">
                <a:latin typeface="Times New Roman"/>
                <a:ea typeface="+mn-lt"/>
                <a:cs typeface="+mn-lt"/>
              </a:rPr>
              <a:t>prévoyance</a:t>
            </a:r>
            <a:r>
              <a:rPr lang="en-US" sz="1600" b="1" dirty="0">
                <a:latin typeface="Times New Roman"/>
                <a:ea typeface="+mn-lt"/>
                <a:cs typeface="+mn-lt"/>
              </a:rPr>
              <a:t> </a:t>
            </a:r>
            <a:endParaRPr lang="fr-FR" sz="1600" b="1" dirty="0">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Acquérir</a:t>
            </a:r>
            <a:r>
              <a:rPr lang="en-US" sz="1600" dirty="0">
                <a:latin typeface="Times New Roman"/>
                <a:ea typeface="+mn-lt"/>
                <a:cs typeface="+mn-lt"/>
              </a:rPr>
              <a:t> les notions </a:t>
            </a:r>
            <a:r>
              <a:rPr lang="en-US" sz="1600" dirty="0" err="1">
                <a:latin typeface="Times New Roman"/>
                <a:ea typeface="+mn-lt"/>
                <a:cs typeface="+mn-lt"/>
              </a:rPr>
              <a:t>clés</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protection </a:t>
            </a:r>
            <a:r>
              <a:rPr lang="en-US" sz="1600" dirty="0" err="1">
                <a:latin typeface="Times New Roman"/>
                <a:ea typeface="+mn-lt"/>
                <a:cs typeface="+mn-lt"/>
              </a:rPr>
              <a:t>sociale</a:t>
            </a:r>
            <a:r>
              <a:rPr lang="en-US" sz="1600" dirty="0">
                <a:latin typeface="Times New Roman"/>
                <a:ea typeface="+mn-lt"/>
                <a:cs typeface="+mn-lt"/>
              </a:rPr>
              <a:t> </a:t>
            </a:r>
            <a:r>
              <a:rPr lang="en-US" sz="1600" dirty="0" err="1">
                <a:latin typeface="Times New Roman"/>
                <a:ea typeface="+mn-lt"/>
                <a:cs typeface="+mn-lt"/>
              </a:rPr>
              <a:t>complémentaire</a:t>
            </a:r>
            <a:r>
              <a:rPr lang="en-US" sz="1600" dirty="0">
                <a:latin typeface="Times New Roman"/>
                <a:ea typeface="+mn-lt"/>
                <a:cs typeface="+mn-lt"/>
              </a:rPr>
              <a:t> et </a:t>
            </a:r>
            <a:r>
              <a:rPr lang="en-US" sz="1600" dirty="0" err="1">
                <a:latin typeface="Times New Roman"/>
                <a:ea typeface="+mn-lt"/>
                <a:cs typeface="+mn-lt"/>
              </a:rPr>
              <a:t>en</a:t>
            </a:r>
            <a:r>
              <a:rPr lang="en-US" sz="1600" dirty="0">
                <a:latin typeface="Times New Roman"/>
                <a:ea typeface="+mn-lt"/>
                <a:cs typeface="+mn-lt"/>
              </a:rPr>
              <a:t> assurance collective </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Mesurer</a:t>
            </a:r>
            <a:r>
              <a:rPr lang="en-US" sz="1600" dirty="0">
                <a:latin typeface="Times New Roman"/>
                <a:ea typeface="+mn-lt"/>
                <a:cs typeface="+mn-lt"/>
              </a:rPr>
              <a:t> </a:t>
            </a:r>
            <a:r>
              <a:rPr lang="en-US" sz="1600" dirty="0" err="1">
                <a:latin typeface="Times New Roman"/>
                <a:ea typeface="+mn-lt"/>
                <a:cs typeface="+mn-lt"/>
              </a:rPr>
              <a:t>l’importance</a:t>
            </a:r>
            <a:r>
              <a:rPr lang="en-US" sz="1600" dirty="0">
                <a:latin typeface="Times New Roman"/>
                <a:ea typeface="+mn-lt"/>
                <a:cs typeface="+mn-lt"/>
              </a:rPr>
              <a:t> </a:t>
            </a:r>
            <a:r>
              <a:rPr lang="en-US" sz="1600" dirty="0" err="1">
                <a:latin typeface="Times New Roman"/>
                <a:ea typeface="+mn-lt"/>
                <a:cs typeface="+mn-lt"/>
              </a:rPr>
              <a:t>sociétale</a:t>
            </a:r>
            <a:r>
              <a:rPr lang="en-US" sz="1600" dirty="0">
                <a:latin typeface="Times New Roman"/>
                <a:ea typeface="+mn-lt"/>
                <a:cs typeface="+mn-lt"/>
              </a:rPr>
              <a:t> et </a:t>
            </a:r>
            <a:r>
              <a:rPr lang="en-US" sz="1600" dirty="0" err="1">
                <a:latin typeface="Times New Roman"/>
                <a:ea typeface="+mn-lt"/>
                <a:cs typeface="+mn-lt"/>
              </a:rPr>
              <a:t>économique</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collective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Identifier les </a:t>
            </a:r>
            <a:r>
              <a:rPr lang="en-US" sz="1600" dirty="0" err="1">
                <a:latin typeface="Times New Roman"/>
                <a:ea typeface="+mn-lt"/>
                <a:cs typeface="+mn-lt"/>
              </a:rPr>
              <a:t>enjeux</a:t>
            </a:r>
            <a:r>
              <a:rPr lang="en-US" sz="1600" dirty="0">
                <a:latin typeface="Times New Roman"/>
                <a:ea typeface="+mn-lt"/>
                <a:cs typeface="+mn-lt"/>
              </a:rPr>
              <a:t> </a:t>
            </a:r>
            <a:r>
              <a:rPr lang="en-US" sz="1600" dirty="0" err="1">
                <a:latin typeface="Times New Roman"/>
                <a:ea typeface="+mn-lt"/>
                <a:cs typeface="+mn-lt"/>
              </a:rPr>
              <a:t>futurs</a:t>
            </a:r>
            <a:r>
              <a:rPr lang="en-US" sz="1600" dirty="0">
                <a:latin typeface="Times New Roman"/>
                <a:ea typeface="+mn-lt"/>
                <a:cs typeface="+mn-lt"/>
              </a:rPr>
              <a:t> de la protection </a:t>
            </a:r>
            <a:r>
              <a:rPr lang="en-US" sz="1600" dirty="0" err="1">
                <a:latin typeface="Times New Roman"/>
                <a:ea typeface="+mn-lt"/>
                <a:cs typeface="+mn-lt"/>
              </a:rPr>
              <a:t>sociale</a:t>
            </a:r>
            <a:r>
              <a:rPr lang="en-US" sz="1600" dirty="0">
                <a:latin typeface="Times New Roman"/>
                <a:ea typeface="+mn-lt"/>
                <a:cs typeface="+mn-lt"/>
              </a:rPr>
              <a:t> </a:t>
            </a:r>
            <a:r>
              <a:rPr lang="en-US" sz="1600" dirty="0" err="1">
                <a:latin typeface="Times New Roman"/>
                <a:ea typeface="+mn-lt"/>
                <a:cs typeface="+mn-lt"/>
              </a:rPr>
              <a:t>complémentaire</a:t>
            </a:r>
            <a:r>
              <a:rPr lang="en-US" sz="1600" dirty="0">
                <a:latin typeface="Times New Roman"/>
                <a:ea typeface="+mn-lt"/>
                <a:cs typeface="+mn-lt"/>
              </a:rPr>
              <a:t> pour les </a:t>
            </a:r>
            <a:r>
              <a:rPr lang="en-US" sz="1600" dirty="0" err="1">
                <a:latin typeface="Times New Roman"/>
                <a:ea typeface="+mn-lt"/>
                <a:cs typeface="+mn-lt"/>
              </a:rPr>
              <a:t>assureurs</a:t>
            </a:r>
            <a:r>
              <a:rPr lang="en-US" sz="1600" dirty="0">
                <a:latin typeface="Times New Roman"/>
                <a:ea typeface="+mn-lt"/>
                <a:cs typeface="+mn-lt"/>
              </a:rPr>
              <a:t> et les parties </a:t>
            </a:r>
            <a:r>
              <a:rPr lang="en-US" sz="1600" dirty="0" err="1">
                <a:latin typeface="Times New Roman"/>
                <a:ea typeface="+mn-lt"/>
                <a:cs typeface="+mn-lt"/>
              </a:rPr>
              <a:t>prenantes</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p>
          <a:p>
            <a:pPr marL="285750" indent="-285750">
              <a:buFont typeface="Arial"/>
              <a:buChar char="•"/>
            </a:pPr>
            <a:r>
              <a:rPr lang="en-US" sz="1600" dirty="0">
                <a:latin typeface="Times New Roman"/>
                <a:ea typeface="+mn-lt"/>
                <a:cs typeface="+mn-lt"/>
              </a:rPr>
              <a:t>La protection </a:t>
            </a:r>
            <a:r>
              <a:rPr lang="en-US" sz="1600" dirty="0" err="1">
                <a:latin typeface="Times New Roman"/>
                <a:ea typeface="+mn-lt"/>
                <a:cs typeface="+mn-lt"/>
              </a:rPr>
              <a:t>sociale</a:t>
            </a:r>
            <a:r>
              <a:rPr lang="en-US" sz="1600" dirty="0">
                <a:latin typeface="Times New Roman"/>
                <a:ea typeface="+mn-lt"/>
                <a:cs typeface="+mn-lt"/>
              </a:rPr>
              <a:t> de base et </a:t>
            </a:r>
            <a:r>
              <a:rPr lang="en-US" sz="1600" dirty="0" err="1">
                <a:latin typeface="Times New Roman"/>
                <a:ea typeface="+mn-lt"/>
                <a:cs typeface="+mn-lt"/>
              </a:rPr>
              <a:t>complémentaire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Le </a:t>
            </a:r>
            <a:r>
              <a:rPr lang="en-US" sz="1600" dirty="0" err="1">
                <a:latin typeface="Times New Roman"/>
                <a:ea typeface="+mn-lt"/>
                <a:cs typeface="+mn-lt"/>
              </a:rPr>
              <a:t>marche</a:t>
            </a:r>
            <a:r>
              <a:rPr lang="en-US" sz="1600" dirty="0">
                <a:latin typeface="Times New Roman"/>
                <a:ea typeface="+mn-lt"/>
                <a:cs typeface="+mn-lt"/>
              </a:rPr>
              <a:t>́ des assurances collectives, la </a:t>
            </a:r>
            <a:r>
              <a:rPr lang="en-US" sz="1600" dirty="0" err="1">
                <a:latin typeface="Times New Roman"/>
                <a:ea typeface="+mn-lt"/>
                <a:cs typeface="+mn-lt"/>
              </a:rPr>
              <a:t>complémentaire</a:t>
            </a:r>
            <a:r>
              <a:rPr lang="en-US" sz="1600" dirty="0">
                <a:latin typeface="Times New Roman"/>
                <a:ea typeface="+mn-lt"/>
                <a:cs typeface="+mn-lt"/>
              </a:rPr>
              <a:t> </a:t>
            </a:r>
            <a:r>
              <a:rPr lang="en-US" sz="1600" dirty="0" err="1">
                <a:latin typeface="Times New Roman"/>
                <a:ea typeface="+mn-lt"/>
                <a:cs typeface="+mn-lt"/>
              </a:rPr>
              <a:t>sante</a:t>
            </a:r>
            <a:r>
              <a:rPr lang="en-US" sz="1600" dirty="0">
                <a:latin typeface="Times New Roman"/>
                <a:ea typeface="+mn-lt"/>
                <a:cs typeface="+mn-lt"/>
              </a:rPr>
              <a:t>́ collective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La </a:t>
            </a:r>
            <a:r>
              <a:rPr lang="en-US" sz="1600" dirty="0" err="1">
                <a:latin typeface="Times New Roman"/>
                <a:ea typeface="+mn-lt"/>
                <a:cs typeface="+mn-lt"/>
              </a:rPr>
              <a:t>prévoyance</a:t>
            </a:r>
            <a:r>
              <a:rPr lang="en-US" sz="1600" dirty="0">
                <a:latin typeface="Times New Roman"/>
                <a:ea typeface="+mn-lt"/>
                <a:cs typeface="+mn-lt"/>
              </a:rPr>
              <a:t> collective et la </a:t>
            </a:r>
            <a:r>
              <a:rPr lang="en-US" sz="1600" dirty="0" err="1">
                <a:latin typeface="Times New Roman"/>
                <a:ea typeface="+mn-lt"/>
                <a:cs typeface="+mn-lt"/>
              </a:rPr>
              <a:t>retraite</a:t>
            </a:r>
            <a:r>
              <a:rPr lang="en-US" sz="1600" dirty="0">
                <a:latin typeface="Times New Roman"/>
                <a:ea typeface="+mn-lt"/>
                <a:cs typeface="+mn-lt"/>
              </a:rPr>
              <a:t> </a:t>
            </a:r>
            <a:r>
              <a:rPr lang="en-US" sz="1600" dirty="0" err="1">
                <a:latin typeface="Times New Roman"/>
                <a:ea typeface="+mn-lt"/>
                <a:cs typeface="+mn-lt"/>
              </a:rPr>
              <a:t>supplémentaire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enjeux</a:t>
            </a:r>
            <a:r>
              <a:rPr lang="en-US" sz="1600" dirty="0">
                <a:latin typeface="Times New Roman"/>
                <a:ea typeface="+mn-lt"/>
                <a:cs typeface="+mn-lt"/>
              </a:rPr>
              <a:t> </a:t>
            </a:r>
            <a:r>
              <a:rPr lang="en-US" sz="1600" dirty="0" err="1">
                <a:latin typeface="Times New Roman"/>
                <a:ea typeface="+mn-lt"/>
                <a:cs typeface="+mn-lt"/>
              </a:rPr>
              <a:t>présents</a:t>
            </a:r>
            <a:r>
              <a:rPr lang="en-US" sz="1600" dirty="0">
                <a:latin typeface="Times New Roman"/>
                <a:ea typeface="+mn-lt"/>
                <a:cs typeface="+mn-lt"/>
              </a:rPr>
              <a:t> et </a:t>
            </a:r>
            <a:r>
              <a:rPr lang="en-US" sz="1600" dirty="0" err="1">
                <a:latin typeface="Times New Roman"/>
                <a:ea typeface="+mn-lt"/>
                <a:cs typeface="+mn-lt"/>
              </a:rPr>
              <a:t>futurs</a:t>
            </a:r>
            <a:r>
              <a:rPr lang="en-US" sz="1600" dirty="0">
                <a:latin typeface="Times New Roman"/>
                <a:ea typeface="+mn-lt"/>
                <a:cs typeface="+mn-lt"/>
              </a:rPr>
              <a:t> de la protection </a:t>
            </a:r>
            <a:r>
              <a:rPr lang="en-US" sz="1600" dirty="0" err="1">
                <a:latin typeface="Times New Roman"/>
                <a:ea typeface="+mn-lt"/>
                <a:cs typeface="+mn-lt"/>
              </a:rPr>
              <a:t>sociale</a:t>
            </a:r>
            <a:r>
              <a:rPr lang="en-US" sz="1600" dirty="0">
                <a:latin typeface="Times New Roman"/>
                <a:ea typeface="+mn-lt"/>
                <a:cs typeface="+mn-lt"/>
              </a:rPr>
              <a:t> </a:t>
            </a:r>
            <a:r>
              <a:rPr lang="en-US" sz="1600" dirty="0" err="1">
                <a:latin typeface="Times New Roman"/>
                <a:ea typeface="+mn-lt"/>
                <a:cs typeface="+mn-lt"/>
              </a:rPr>
              <a:t>complémentaire</a:t>
            </a:r>
            <a:endParaRPr lang="en-US" sz="1600" dirty="0">
              <a:latin typeface="Times New Roman"/>
              <a:cs typeface="Times New Roman"/>
            </a:endParaRPr>
          </a:p>
          <a:p>
            <a:endParaRPr lang="en-US" sz="1600" b="1" dirty="0">
              <a:latin typeface="Times New Roman"/>
              <a:cs typeface="Calibri" panose="020F0502020204030204"/>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87698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82176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Assurances de </a:t>
            </a:r>
            <a:r>
              <a:rPr lang="en-US" sz="1600" b="1" dirty="0" err="1">
                <a:latin typeface="Times New Roman"/>
                <a:ea typeface="+mn-lt"/>
                <a:cs typeface="+mn-lt"/>
              </a:rPr>
              <a:t>personnes</a:t>
            </a:r>
            <a:r>
              <a:rPr lang="en-US" sz="1600" b="1" dirty="0">
                <a:latin typeface="Times New Roman"/>
                <a:ea typeface="+mn-lt"/>
                <a:cs typeface="+mn-lt"/>
              </a:rPr>
              <a:t> et </a:t>
            </a:r>
            <a:r>
              <a:rPr lang="en-US" sz="1600" b="1" dirty="0" err="1">
                <a:latin typeface="Times New Roman"/>
                <a:ea typeface="+mn-lt"/>
                <a:cs typeface="+mn-lt"/>
              </a:rPr>
              <a:t>leurs</a:t>
            </a:r>
            <a:r>
              <a:rPr lang="en-US" sz="1600" b="1" dirty="0">
                <a:latin typeface="Times New Roman"/>
                <a:ea typeface="+mn-lt"/>
                <a:cs typeface="+mn-lt"/>
              </a:rPr>
              <a:t> </a:t>
            </a:r>
            <a:r>
              <a:rPr lang="en-US" sz="1600" b="1" dirty="0" err="1">
                <a:latin typeface="Times New Roman"/>
                <a:ea typeface="+mn-lt"/>
                <a:cs typeface="+mn-lt"/>
              </a:rPr>
              <a:t>développements</a:t>
            </a:r>
            <a:r>
              <a:rPr lang="en-US" sz="1600" b="1" dirty="0">
                <a:latin typeface="Times New Roman"/>
                <a:ea typeface="+mn-lt"/>
                <a:cs typeface="+mn-lt"/>
              </a:rPr>
              <a:t>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Situer</a:t>
            </a:r>
            <a:r>
              <a:rPr lang="en-US" sz="1600" dirty="0">
                <a:latin typeface="Times New Roman"/>
                <a:ea typeface="+mn-lt"/>
                <a:cs typeface="+mn-lt"/>
              </a:rPr>
              <a:t> les assurances vie </a:t>
            </a:r>
            <a:r>
              <a:rPr lang="en-US" sz="1600" dirty="0" err="1">
                <a:latin typeface="Times New Roman"/>
                <a:ea typeface="+mn-lt"/>
                <a:cs typeface="+mn-lt"/>
              </a:rPr>
              <a:t>comme</a:t>
            </a:r>
            <a:r>
              <a:rPr lang="en-US" sz="1600" dirty="0">
                <a:latin typeface="Times New Roman"/>
                <a:ea typeface="+mn-lt"/>
                <a:cs typeface="+mn-lt"/>
              </a:rPr>
              <a:t> instrument de gestion du </a:t>
            </a:r>
            <a:r>
              <a:rPr lang="en-US" sz="1600" dirty="0" err="1">
                <a:latin typeface="Times New Roman"/>
                <a:ea typeface="+mn-lt"/>
                <a:cs typeface="+mn-lt"/>
              </a:rPr>
              <a:t>patrimoine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Appréhender</a:t>
            </a:r>
            <a:r>
              <a:rPr lang="en-US" sz="1600" dirty="0">
                <a:latin typeface="Times New Roman"/>
                <a:ea typeface="+mn-lt"/>
                <a:cs typeface="+mn-lt"/>
              </a:rPr>
              <a:t> la situation </a:t>
            </a:r>
            <a:r>
              <a:rPr lang="en-US" sz="1600" dirty="0" err="1">
                <a:latin typeface="Times New Roman"/>
                <a:ea typeface="+mn-lt"/>
                <a:cs typeface="+mn-lt"/>
              </a:rPr>
              <a:t>familiale</a:t>
            </a:r>
            <a:r>
              <a:rPr lang="en-US" sz="1600" dirty="0">
                <a:latin typeface="Times New Roman"/>
                <a:ea typeface="+mn-lt"/>
                <a:cs typeface="+mn-lt"/>
              </a:rPr>
              <a:t>, </a:t>
            </a:r>
            <a:r>
              <a:rPr lang="en-US" sz="1600" dirty="0" err="1">
                <a:latin typeface="Times New Roman"/>
                <a:ea typeface="+mn-lt"/>
                <a:cs typeface="+mn-lt"/>
              </a:rPr>
              <a:t>patrimoniale</a:t>
            </a:r>
            <a:r>
              <a:rPr lang="en-US" sz="1600" dirty="0">
                <a:latin typeface="Times New Roman"/>
                <a:ea typeface="+mn-lt"/>
                <a:cs typeface="+mn-lt"/>
              </a:rPr>
              <a:t> et </a:t>
            </a:r>
            <a:r>
              <a:rPr lang="en-US" sz="1600" dirty="0" err="1">
                <a:latin typeface="Times New Roman"/>
                <a:ea typeface="+mn-lt"/>
                <a:cs typeface="+mn-lt"/>
              </a:rPr>
              <a:t>fiscale</a:t>
            </a:r>
            <a:r>
              <a:rPr lang="en-US" sz="1600" dirty="0">
                <a:latin typeface="Times New Roman"/>
                <a:ea typeface="+mn-lt"/>
                <a:cs typeface="+mn-lt"/>
              </a:rPr>
              <a:t> des </a:t>
            </a:r>
            <a:r>
              <a:rPr lang="en-US" sz="1600" dirty="0" err="1">
                <a:latin typeface="Times New Roman"/>
                <a:ea typeface="+mn-lt"/>
                <a:cs typeface="+mn-lt"/>
              </a:rPr>
              <a:t>souscripteurs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Appréhender</a:t>
            </a:r>
            <a:r>
              <a:rPr lang="en-US" sz="1600" dirty="0">
                <a:latin typeface="Times New Roman"/>
                <a:ea typeface="+mn-lt"/>
                <a:cs typeface="+mn-lt"/>
              </a:rPr>
              <a:t> le devoir de conseil des </a:t>
            </a:r>
            <a:r>
              <a:rPr lang="en-US" sz="1600" dirty="0" err="1">
                <a:latin typeface="Times New Roman"/>
                <a:ea typeface="+mn-lt"/>
                <a:cs typeface="+mn-lt"/>
              </a:rPr>
              <a:t>professionnels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Identifier les </a:t>
            </a:r>
            <a:r>
              <a:rPr lang="en-US" sz="1600" dirty="0" err="1">
                <a:latin typeface="Times New Roman"/>
                <a:ea typeface="+mn-lt"/>
                <a:cs typeface="+mn-lt"/>
              </a:rPr>
              <a:t>différents</a:t>
            </a:r>
            <a:r>
              <a:rPr lang="en-US" sz="1600" dirty="0">
                <a:latin typeface="Times New Roman"/>
                <a:ea typeface="+mn-lt"/>
                <a:cs typeface="+mn-lt"/>
              </a:rPr>
              <a:t> placements </a:t>
            </a:r>
            <a:r>
              <a:rPr lang="en-US" sz="1600" dirty="0" err="1">
                <a:latin typeface="Times New Roman"/>
                <a:ea typeface="+mn-lt"/>
                <a:cs typeface="+mn-lt"/>
              </a:rPr>
              <a:t>ou</a:t>
            </a:r>
            <a:r>
              <a:rPr lang="en-US" sz="1600" dirty="0">
                <a:latin typeface="Times New Roman"/>
                <a:ea typeface="+mn-lt"/>
                <a:cs typeface="+mn-lt"/>
              </a:rPr>
              <a:t> instruments financiers, et </a:t>
            </a:r>
            <a:r>
              <a:rPr lang="en-US" sz="1600" dirty="0" err="1">
                <a:latin typeface="Times New Roman"/>
                <a:ea typeface="+mn-lt"/>
                <a:cs typeface="+mn-lt"/>
              </a:rPr>
              <a:t>déterminer</a:t>
            </a:r>
            <a:r>
              <a:rPr lang="en-US" sz="1600" dirty="0">
                <a:latin typeface="Times New Roman"/>
                <a:ea typeface="+mn-lt"/>
                <a:cs typeface="+mn-lt"/>
              </a:rPr>
              <a:t> les </a:t>
            </a:r>
            <a:r>
              <a:rPr lang="en-US" sz="1600" dirty="0" err="1">
                <a:latin typeface="Times New Roman"/>
                <a:ea typeface="+mn-lt"/>
                <a:cs typeface="+mn-lt"/>
              </a:rPr>
              <a:t>différents</a:t>
            </a:r>
            <a:r>
              <a:rPr lang="en-US" sz="1600" dirty="0">
                <a:latin typeface="Times New Roman"/>
                <a:ea typeface="+mn-lt"/>
                <a:cs typeface="+mn-lt"/>
              </a:rPr>
              <a:t> </a:t>
            </a:r>
            <a:r>
              <a:rPr lang="en-US" sz="1600" dirty="0" err="1">
                <a:latin typeface="Times New Roman"/>
                <a:ea typeface="+mn-lt"/>
                <a:cs typeface="+mn-lt"/>
              </a:rPr>
              <a:t>profils</a:t>
            </a:r>
            <a:r>
              <a:rPr lang="en-US" sz="1600" dirty="0">
                <a:latin typeface="Times New Roman"/>
                <a:ea typeface="+mn-lt"/>
                <a:cs typeface="+mn-lt"/>
              </a:rPr>
              <a:t> </a:t>
            </a:r>
            <a:r>
              <a:rPr lang="en-US" sz="1600" dirty="0" err="1">
                <a:latin typeface="Times New Roman"/>
                <a:ea typeface="+mn-lt"/>
                <a:cs typeface="+mn-lt"/>
              </a:rPr>
              <a:t>d’épargnant</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Identifier et </a:t>
            </a:r>
            <a:r>
              <a:rPr lang="en-US" sz="1600" dirty="0" err="1">
                <a:latin typeface="Times New Roman"/>
                <a:ea typeface="+mn-lt"/>
                <a:cs typeface="+mn-lt"/>
              </a:rPr>
              <a:t>caractériser</a:t>
            </a:r>
            <a:r>
              <a:rPr lang="en-US" sz="1600" dirty="0">
                <a:latin typeface="Times New Roman"/>
                <a:ea typeface="+mn-lt"/>
                <a:cs typeface="+mn-lt"/>
              </a:rPr>
              <a:t> les </a:t>
            </a:r>
            <a:r>
              <a:rPr lang="en-US" sz="1600" dirty="0" err="1">
                <a:latin typeface="Times New Roman"/>
                <a:ea typeface="+mn-lt"/>
                <a:cs typeface="+mn-lt"/>
              </a:rPr>
              <a:t>différents</a:t>
            </a:r>
            <a:r>
              <a:rPr lang="en-US" sz="1600" dirty="0">
                <a:latin typeface="Times New Roman"/>
                <a:ea typeface="+mn-lt"/>
                <a:cs typeface="+mn-lt"/>
              </a:rPr>
              <a:t> </a:t>
            </a:r>
            <a:r>
              <a:rPr lang="en-US" sz="1600" dirty="0" err="1">
                <a:latin typeface="Times New Roman"/>
                <a:ea typeface="+mn-lt"/>
                <a:cs typeface="+mn-lt"/>
              </a:rPr>
              <a:t>produits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 </a:t>
            </a:r>
            <a:r>
              <a:rPr lang="en-US" sz="1600" dirty="0" err="1">
                <a:latin typeface="Times New Roman"/>
                <a:ea typeface="+mn-lt"/>
                <a:cs typeface="+mn-lt"/>
              </a:rPr>
              <a:t>prévoyance</a:t>
            </a:r>
            <a:r>
              <a:rPr lang="en-US" sz="1600" dirty="0">
                <a:latin typeface="Times New Roman"/>
                <a:ea typeface="+mn-lt"/>
                <a:cs typeface="+mn-lt"/>
              </a:rPr>
              <a:t> », « </a:t>
            </a:r>
            <a:r>
              <a:rPr lang="en-US" sz="1600" dirty="0" err="1">
                <a:latin typeface="Times New Roman"/>
                <a:ea typeface="+mn-lt"/>
                <a:cs typeface="+mn-lt"/>
              </a:rPr>
              <a:t>épargne</a:t>
            </a:r>
            <a:r>
              <a:rPr lang="en-US" sz="1600" dirty="0">
                <a:latin typeface="Times New Roman"/>
                <a:ea typeface="+mn-lt"/>
                <a:cs typeface="+mn-lt"/>
              </a:rPr>
              <a:t> » et « </a:t>
            </a:r>
            <a:r>
              <a:rPr lang="en-US" sz="1600" dirty="0" err="1">
                <a:latin typeface="Times New Roman"/>
                <a:ea typeface="+mn-lt"/>
                <a:cs typeface="+mn-lt"/>
              </a:rPr>
              <a:t>épargne</a:t>
            </a:r>
            <a:r>
              <a:rPr lang="en-US" sz="1600" dirty="0">
                <a:latin typeface="Times New Roman"/>
                <a:ea typeface="+mn-lt"/>
                <a:cs typeface="+mn-lt"/>
              </a:rPr>
              <a:t> </a:t>
            </a:r>
            <a:r>
              <a:rPr lang="en-US" sz="1600" dirty="0" err="1">
                <a:latin typeface="Times New Roman"/>
                <a:ea typeface="+mn-lt"/>
                <a:cs typeface="+mn-lt"/>
              </a:rPr>
              <a:t>retraite</a:t>
            </a:r>
            <a:r>
              <a:rPr lang="en-US" sz="1600" dirty="0">
                <a:latin typeface="Times New Roman"/>
                <a:ea typeface="+mn-lt"/>
                <a:cs typeface="+mn-lt"/>
              </a:rPr>
              <a:t> »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Connaître</a:t>
            </a:r>
            <a:r>
              <a:rPr lang="en-US" sz="1600" dirty="0">
                <a:latin typeface="Times New Roman"/>
                <a:ea typeface="+mn-lt"/>
                <a:cs typeface="+mn-lt"/>
              </a:rPr>
              <a:t> </a:t>
            </a:r>
            <a:r>
              <a:rPr lang="en-US" sz="1600" dirty="0" err="1">
                <a:latin typeface="Times New Roman"/>
                <a:ea typeface="+mn-lt"/>
                <a:cs typeface="+mn-lt"/>
              </a:rPr>
              <a:t>l’environnement</a:t>
            </a:r>
            <a:r>
              <a:rPr lang="en-US" sz="1600" dirty="0">
                <a:latin typeface="Times New Roman"/>
                <a:ea typeface="+mn-lt"/>
                <a:cs typeface="+mn-lt"/>
              </a:rPr>
              <a:t> </a:t>
            </a:r>
            <a:r>
              <a:rPr lang="en-US" sz="1600" dirty="0" err="1">
                <a:latin typeface="Times New Roman"/>
                <a:ea typeface="+mn-lt"/>
                <a:cs typeface="+mn-lt"/>
              </a:rPr>
              <a:t>juridique</a:t>
            </a:r>
            <a:r>
              <a:rPr lang="en-US" sz="1600" dirty="0">
                <a:latin typeface="Times New Roman"/>
                <a:ea typeface="+mn-lt"/>
                <a:cs typeface="+mn-lt"/>
              </a:rPr>
              <a:t> et fiscal </a:t>
            </a:r>
            <a:r>
              <a:rPr lang="en-US" sz="1600" dirty="0" err="1">
                <a:latin typeface="Times New Roman"/>
                <a:ea typeface="+mn-lt"/>
                <a:cs typeface="+mn-lt"/>
              </a:rPr>
              <a:t>relatif</a:t>
            </a:r>
            <a:r>
              <a:rPr lang="en-US" sz="1600" dirty="0">
                <a:latin typeface="Times New Roman"/>
                <a:ea typeface="+mn-lt"/>
                <a:cs typeface="+mn-lt"/>
              </a:rPr>
              <a:t> aux </a:t>
            </a:r>
            <a:r>
              <a:rPr lang="en-US" sz="1600" dirty="0" err="1">
                <a:latin typeface="Times New Roman"/>
                <a:ea typeface="+mn-lt"/>
                <a:cs typeface="+mn-lt"/>
              </a:rPr>
              <a:t>contrats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vie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Répondre</a:t>
            </a:r>
            <a:r>
              <a:rPr lang="en-US" sz="1600" dirty="0">
                <a:latin typeface="Times New Roman"/>
                <a:ea typeface="+mn-lt"/>
                <a:cs typeface="+mn-lt"/>
              </a:rPr>
              <a:t> aux </a:t>
            </a:r>
            <a:r>
              <a:rPr lang="en-US" sz="1600" err="1">
                <a:latin typeface="Times New Roman"/>
                <a:ea typeface="+mn-lt"/>
                <a:cs typeface="+mn-lt"/>
              </a:rPr>
              <a:t>besoins</a:t>
            </a:r>
            <a:r>
              <a:rPr lang="en-US" sz="1600" dirty="0">
                <a:latin typeface="Times New Roman"/>
                <a:ea typeface="+mn-lt"/>
                <a:cs typeface="+mn-lt"/>
              </a:rPr>
              <a:t> du client par le </a:t>
            </a:r>
            <a:r>
              <a:rPr lang="en-US" sz="1600" err="1">
                <a:latin typeface="Times New Roman"/>
                <a:ea typeface="+mn-lt"/>
                <a:cs typeface="+mn-lt"/>
              </a:rPr>
              <a:t>biais</a:t>
            </a:r>
            <a:r>
              <a:rPr lang="en-US" sz="1600" dirty="0">
                <a:latin typeface="Times New Roman"/>
                <a:ea typeface="+mn-lt"/>
                <a:cs typeface="+mn-lt"/>
              </a:rPr>
              <a:t> des assurances vie</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err="1">
                <a:latin typeface="Times New Roman"/>
                <a:ea typeface="+mn-lt"/>
                <a:cs typeface="+mn-lt"/>
              </a:rPr>
              <a:t>Programme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 devoir de conseil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 </a:t>
            </a:r>
            <a:r>
              <a:rPr lang="en-US" sz="1600" err="1">
                <a:latin typeface="Times New Roman"/>
                <a:ea typeface="+mn-lt"/>
                <a:cs typeface="+mn-lt"/>
              </a:rPr>
              <a:t>bilan</a:t>
            </a:r>
            <a:r>
              <a:rPr lang="en-US" sz="1600" dirty="0">
                <a:latin typeface="Times New Roman"/>
                <a:ea typeface="+mn-lt"/>
                <a:cs typeface="+mn-lt"/>
              </a:rPr>
              <a:t> patrimonial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situation </a:t>
            </a:r>
            <a:r>
              <a:rPr lang="en-US" sz="1600" err="1">
                <a:latin typeface="Times New Roman"/>
                <a:ea typeface="+mn-lt"/>
                <a:cs typeface="+mn-lt"/>
              </a:rPr>
              <a:t>familiale</a:t>
            </a:r>
            <a:r>
              <a:rPr lang="en-US" sz="1600" dirty="0">
                <a:latin typeface="Times New Roman"/>
                <a:ea typeface="+mn-lt"/>
                <a:cs typeface="+mn-lt"/>
              </a:rPr>
              <a:t> et </a:t>
            </a:r>
            <a:r>
              <a:rPr lang="en-US" sz="1600" err="1">
                <a:latin typeface="Times New Roman"/>
                <a:ea typeface="+mn-lt"/>
                <a:cs typeface="+mn-lt"/>
              </a:rPr>
              <a:t>matrimoniale</a:t>
            </a:r>
            <a:r>
              <a:rPr lang="en-US" sz="1600" dirty="0">
                <a:latin typeface="Times New Roman"/>
                <a:ea typeface="+mn-lt"/>
                <a:cs typeface="+mn-lt"/>
              </a:rPr>
              <a:t> des </a:t>
            </a:r>
            <a:r>
              <a:rPr lang="en-US" sz="1600" err="1">
                <a:latin typeface="Times New Roman"/>
                <a:ea typeface="+mn-lt"/>
                <a:cs typeface="+mn-lt"/>
              </a:rPr>
              <a:t>souscripteurs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L’assurance</a:t>
            </a:r>
            <a:r>
              <a:rPr lang="en-US" sz="1600" dirty="0">
                <a:latin typeface="Times New Roman"/>
                <a:ea typeface="+mn-lt"/>
                <a:cs typeface="+mn-lt"/>
              </a:rPr>
              <a:t> vie et la transmission du </a:t>
            </a:r>
            <a:r>
              <a:rPr lang="en-US" sz="1600" err="1">
                <a:latin typeface="Times New Roman"/>
                <a:ea typeface="+mn-lt"/>
                <a:cs typeface="+mn-lt"/>
              </a:rPr>
              <a:t>patrimoine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a:t>
            </a:r>
            <a:r>
              <a:rPr lang="en-US" sz="1600" err="1">
                <a:latin typeface="Times New Roman"/>
                <a:ea typeface="+mn-lt"/>
                <a:cs typeface="+mn-lt"/>
              </a:rPr>
              <a:t>fiscalite</a:t>
            </a:r>
            <a:r>
              <a:rPr lang="en-US" sz="1600" dirty="0">
                <a:latin typeface="Times New Roman"/>
                <a:ea typeface="+mn-lt"/>
                <a:cs typeface="+mn-lt"/>
              </a:rPr>
              <a:t>́ de </a:t>
            </a:r>
            <a:r>
              <a:rPr lang="en-US" sz="1600" err="1">
                <a:latin typeface="Times New Roman"/>
                <a:ea typeface="+mn-lt"/>
                <a:cs typeface="+mn-lt"/>
              </a:rPr>
              <a:t>l’assurance</a:t>
            </a:r>
            <a:r>
              <a:rPr lang="en-US" sz="1600" dirty="0">
                <a:latin typeface="Times New Roman"/>
                <a:ea typeface="+mn-lt"/>
                <a:cs typeface="+mn-lt"/>
              </a:rPr>
              <a:t> vie </a:t>
            </a:r>
            <a:r>
              <a:rPr lang="en-US" sz="1600" err="1">
                <a:latin typeface="Times New Roman"/>
                <a:ea typeface="+mn-lt"/>
                <a:cs typeface="+mn-lt"/>
              </a:rPr>
              <a:t>en</a:t>
            </a:r>
            <a:r>
              <a:rPr lang="en-US" sz="1600" dirty="0">
                <a:latin typeface="Times New Roman"/>
                <a:ea typeface="+mn-lt"/>
                <a:cs typeface="+mn-lt"/>
              </a:rPr>
              <a:t> </a:t>
            </a:r>
            <a:r>
              <a:rPr lang="en-US" sz="1600" err="1">
                <a:latin typeface="Times New Roman"/>
                <a:ea typeface="+mn-lt"/>
                <a:cs typeface="+mn-lt"/>
              </a:rPr>
              <a:t>cas</a:t>
            </a:r>
            <a:r>
              <a:rPr lang="en-US" sz="1600" dirty="0">
                <a:latin typeface="Times New Roman"/>
                <a:ea typeface="+mn-lt"/>
                <a:cs typeface="+mn-lt"/>
              </a:rPr>
              <a:t> de vie et </a:t>
            </a:r>
            <a:r>
              <a:rPr lang="en-US" sz="1600" err="1">
                <a:latin typeface="Times New Roman"/>
                <a:ea typeface="+mn-lt"/>
                <a:cs typeface="+mn-lt"/>
              </a:rPr>
              <a:t>en</a:t>
            </a:r>
            <a:r>
              <a:rPr lang="en-US" sz="1600" dirty="0">
                <a:latin typeface="Times New Roman"/>
                <a:ea typeface="+mn-lt"/>
                <a:cs typeface="+mn-lt"/>
              </a:rPr>
              <a:t> </a:t>
            </a:r>
            <a:r>
              <a:rPr lang="en-US" sz="1600" err="1">
                <a:latin typeface="Times New Roman"/>
                <a:ea typeface="+mn-lt"/>
                <a:cs typeface="+mn-lt"/>
              </a:rPr>
              <a:t>cas</a:t>
            </a:r>
            <a:r>
              <a:rPr lang="en-US" sz="1600" dirty="0">
                <a:latin typeface="Times New Roman"/>
                <a:ea typeface="+mn-lt"/>
                <a:cs typeface="+mn-lt"/>
              </a:rPr>
              <a:t> de </a:t>
            </a:r>
            <a:r>
              <a:rPr lang="en-US" sz="1600" err="1">
                <a:latin typeface="Times New Roman"/>
                <a:ea typeface="+mn-lt"/>
                <a:cs typeface="+mn-lt"/>
              </a:rPr>
              <a:t>décès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a:t>
            </a:r>
            <a:r>
              <a:rPr lang="en-US" sz="1600" err="1">
                <a:latin typeface="Times New Roman"/>
                <a:ea typeface="+mn-lt"/>
                <a:cs typeface="+mn-lt"/>
              </a:rPr>
              <a:t>fiscalite</a:t>
            </a:r>
            <a:r>
              <a:rPr lang="en-US" sz="1600" dirty="0">
                <a:latin typeface="Times New Roman"/>
                <a:ea typeface="+mn-lt"/>
                <a:cs typeface="+mn-lt"/>
              </a:rPr>
              <a:t>́ des </a:t>
            </a:r>
            <a:r>
              <a:rPr lang="en-US" sz="1600" err="1">
                <a:latin typeface="Times New Roman"/>
                <a:ea typeface="+mn-lt"/>
                <a:cs typeface="+mn-lt"/>
              </a:rPr>
              <a:t>particuliers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a:t>
            </a:r>
            <a:r>
              <a:rPr lang="en-US" sz="1600" err="1">
                <a:latin typeface="Times New Roman"/>
                <a:ea typeface="+mn-lt"/>
                <a:cs typeface="+mn-lt"/>
              </a:rPr>
              <a:t>fiscalite</a:t>
            </a:r>
            <a:r>
              <a:rPr lang="en-US" sz="1600" dirty="0">
                <a:latin typeface="Times New Roman"/>
                <a:ea typeface="+mn-lt"/>
                <a:cs typeface="+mn-lt"/>
              </a:rPr>
              <a:t>́ des </a:t>
            </a:r>
            <a:r>
              <a:rPr lang="en-US" sz="1600" err="1">
                <a:latin typeface="Times New Roman"/>
                <a:ea typeface="+mn-lt"/>
                <a:cs typeface="+mn-lt"/>
              </a:rPr>
              <a:t>produits</a:t>
            </a:r>
            <a:r>
              <a:rPr lang="en-US" sz="1600" dirty="0">
                <a:latin typeface="Times New Roman"/>
                <a:ea typeface="+mn-lt"/>
                <a:cs typeface="+mn-lt"/>
              </a:rPr>
              <a:t> </a:t>
            </a:r>
            <a:r>
              <a:rPr lang="en-US" sz="1600" err="1">
                <a:latin typeface="Times New Roman"/>
                <a:ea typeface="+mn-lt"/>
                <a:cs typeface="+mn-lt"/>
              </a:rPr>
              <a:t>mobiliers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Les </a:t>
            </a:r>
            <a:r>
              <a:rPr lang="en-US" sz="1600" err="1">
                <a:latin typeface="Times New Roman"/>
                <a:ea typeface="+mn-lt"/>
                <a:cs typeface="+mn-lt"/>
              </a:rPr>
              <a:t>différents</a:t>
            </a:r>
            <a:r>
              <a:rPr lang="en-US" sz="1600" dirty="0">
                <a:latin typeface="Times New Roman"/>
                <a:ea typeface="+mn-lt"/>
                <a:cs typeface="+mn-lt"/>
              </a:rPr>
              <a:t> </a:t>
            </a:r>
            <a:r>
              <a:rPr lang="en-US" sz="1600" err="1">
                <a:latin typeface="Times New Roman"/>
                <a:ea typeface="+mn-lt"/>
                <a:cs typeface="+mn-lt"/>
              </a:rPr>
              <a:t>régimes</a:t>
            </a:r>
            <a:r>
              <a:rPr lang="en-US" sz="1600" dirty="0">
                <a:latin typeface="Times New Roman"/>
                <a:ea typeface="+mn-lt"/>
                <a:cs typeface="+mn-lt"/>
              </a:rPr>
              <a:t> de </a:t>
            </a:r>
            <a:r>
              <a:rPr lang="en-US" sz="1600" err="1">
                <a:latin typeface="Times New Roman"/>
                <a:ea typeface="+mn-lt"/>
                <a:cs typeface="+mn-lt"/>
              </a:rPr>
              <a:t>retraite</a:t>
            </a:r>
            <a:r>
              <a:rPr lang="en-US" sz="1600" dirty="0">
                <a:latin typeface="Times New Roman"/>
                <a:ea typeface="+mn-lt"/>
                <a:cs typeface="+mn-lt"/>
              </a:rPr>
              <a:t> </a:t>
            </a:r>
            <a:r>
              <a:rPr lang="en-US" sz="1600" err="1">
                <a:latin typeface="Times New Roman"/>
                <a:ea typeface="+mn-lt"/>
                <a:cs typeface="+mn-lt"/>
              </a:rPr>
              <a:t>obligatoires</a:t>
            </a:r>
            <a:r>
              <a:rPr lang="en-US" sz="1600" dirty="0">
                <a:latin typeface="Times New Roman"/>
                <a:ea typeface="+mn-lt"/>
                <a:cs typeface="+mn-lt"/>
              </a:rPr>
              <a:t> et </a:t>
            </a:r>
            <a:r>
              <a:rPr lang="en-US" sz="1600" err="1">
                <a:latin typeface="Times New Roman"/>
                <a:ea typeface="+mn-lt"/>
                <a:cs typeface="+mn-lt"/>
              </a:rPr>
              <a:t>facultatifs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Les </a:t>
            </a:r>
            <a:r>
              <a:rPr lang="en-US" sz="1600" err="1">
                <a:latin typeface="Times New Roman"/>
                <a:ea typeface="+mn-lt"/>
                <a:cs typeface="+mn-lt"/>
              </a:rPr>
              <a:t>différents</a:t>
            </a:r>
            <a:r>
              <a:rPr lang="en-US" sz="1600" dirty="0">
                <a:latin typeface="Times New Roman"/>
                <a:ea typeface="+mn-lt"/>
                <a:cs typeface="+mn-lt"/>
              </a:rPr>
              <a:t> supports financiers de la </a:t>
            </a:r>
            <a:r>
              <a:rPr lang="en-US" sz="1600" err="1">
                <a:latin typeface="Times New Roman"/>
                <a:ea typeface="+mn-lt"/>
                <a:cs typeface="+mn-lt"/>
              </a:rPr>
              <a:t>retraite</a:t>
            </a:r>
            <a:r>
              <a:rPr lang="en-US" sz="1600" dirty="0">
                <a:latin typeface="Times New Roman"/>
                <a:ea typeface="+mn-lt"/>
                <a:cs typeface="+mn-lt"/>
              </a:rPr>
              <a:t> </a:t>
            </a:r>
            <a:r>
              <a:rPr lang="en-US" sz="1600" err="1">
                <a:latin typeface="Times New Roman"/>
                <a:ea typeface="+mn-lt"/>
                <a:cs typeface="+mn-lt"/>
              </a:rPr>
              <a:t>individuelle</a:t>
            </a:r>
            <a:r>
              <a:rPr lang="en-US" sz="1600" dirty="0">
                <a:latin typeface="Times New Roman"/>
                <a:ea typeface="+mn-lt"/>
                <a:cs typeface="+mn-lt"/>
              </a:rPr>
              <a:t> et collective</a:t>
            </a:r>
            <a:endParaRPr lang="en-US" dirty="0">
              <a:latin typeface="Times New Roman"/>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855323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Business models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err="1">
                <a:latin typeface="Times New Roman"/>
                <a:ea typeface="+mn-lt"/>
                <a:cs typeface="+mn-lt"/>
              </a:rPr>
              <a:t>Connaître</a:t>
            </a:r>
            <a:r>
              <a:rPr lang="en-US" sz="1600" dirty="0">
                <a:latin typeface="Times New Roman"/>
                <a:ea typeface="+mn-lt"/>
                <a:cs typeface="+mn-lt"/>
              </a:rPr>
              <a:t> les </a:t>
            </a:r>
            <a:r>
              <a:rPr lang="en-US" sz="1600" dirty="0" err="1">
                <a:latin typeface="Times New Roman"/>
                <a:ea typeface="+mn-lt"/>
                <a:cs typeface="+mn-lt"/>
              </a:rPr>
              <a:t>activités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dans </a:t>
            </a:r>
            <a:r>
              <a:rPr lang="en-US" sz="1600" dirty="0" err="1">
                <a:latin typeface="Times New Roman"/>
                <a:ea typeface="+mn-lt"/>
                <a:cs typeface="+mn-lt"/>
              </a:rPr>
              <a:t>une</a:t>
            </a:r>
            <a:r>
              <a:rPr lang="en-US" sz="1600" dirty="0">
                <a:latin typeface="Times New Roman"/>
                <a:ea typeface="+mn-lt"/>
                <a:cs typeface="+mn-lt"/>
              </a:rPr>
              <a:t> double perspective de recherche de la </a:t>
            </a:r>
            <a:r>
              <a:rPr lang="en-US" sz="1600" dirty="0" err="1">
                <a:latin typeface="Times New Roman"/>
                <a:ea typeface="+mn-lt"/>
                <a:cs typeface="+mn-lt"/>
              </a:rPr>
              <a:t>profitabilite</a:t>
            </a:r>
            <a:r>
              <a:rPr lang="en-US" sz="1600" dirty="0">
                <a:latin typeface="Times New Roman"/>
                <a:ea typeface="+mn-lt"/>
                <a:cs typeface="+mn-lt"/>
              </a:rPr>
              <a:t>́ et de </a:t>
            </a:r>
            <a:r>
              <a:rPr lang="en-US" sz="1600" dirty="0" err="1">
                <a:latin typeface="Times New Roman"/>
                <a:ea typeface="+mn-lt"/>
                <a:cs typeface="+mn-lt"/>
              </a:rPr>
              <a:t>création</a:t>
            </a:r>
            <a:r>
              <a:rPr lang="en-US" sz="1600" dirty="0">
                <a:latin typeface="Times New Roman"/>
                <a:ea typeface="+mn-lt"/>
                <a:cs typeface="+mn-lt"/>
              </a:rPr>
              <a:t> de </a:t>
            </a:r>
            <a:r>
              <a:rPr lang="en-US" sz="1600" dirty="0" err="1">
                <a:latin typeface="Times New Roman"/>
                <a:ea typeface="+mn-lt"/>
                <a:cs typeface="+mn-lt"/>
              </a:rPr>
              <a:t>valeur</a:t>
            </a:r>
            <a:r>
              <a:rPr lang="en-US" sz="1600" dirty="0">
                <a:latin typeface="Times New Roman"/>
                <a:ea typeface="+mn-lt"/>
                <a:cs typeface="+mn-lt"/>
              </a:rPr>
              <a:t> </a:t>
            </a:r>
            <a:r>
              <a:rPr lang="en-US" sz="1600" dirty="0" err="1">
                <a:latin typeface="Times New Roman"/>
                <a:ea typeface="+mn-lt"/>
                <a:cs typeface="+mn-lt"/>
              </a:rPr>
              <a:t>ajoutée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Définir</a:t>
            </a:r>
            <a:r>
              <a:rPr lang="en-US" sz="1600" dirty="0">
                <a:latin typeface="Times New Roman"/>
                <a:ea typeface="+mn-lt"/>
                <a:cs typeface="+mn-lt"/>
              </a:rPr>
              <a:t> les </a:t>
            </a:r>
            <a:r>
              <a:rPr lang="en-US" sz="1600" dirty="0" err="1">
                <a:latin typeface="Times New Roman"/>
                <a:ea typeface="+mn-lt"/>
                <a:cs typeface="+mn-lt"/>
              </a:rPr>
              <a:t>stratégies</a:t>
            </a:r>
            <a:r>
              <a:rPr lang="en-US" sz="1600" dirty="0">
                <a:latin typeface="Times New Roman"/>
                <a:ea typeface="+mn-lt"/>
                <a:cs typeface="+mn-lt"/>
              </a:rPr>
              <a:t> </a:t>
            </a:r>
            <a:r>
              <a:rPr lang="en-US" sz="1600" dirty="0" err="1">
                <a:latin typeface="Times New Roman"/>
                <a:ea typeface="+mn-lt"/>
                <a:cs typeface="+mn-lt"/>
              </a:rPr>
              <a:t>d’entreprises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Analyser</a:t>
            </a:r>
            <a:r>
              <a:rPr lang="en-US" sz="1600" dirty="0">
                <a:latin typeface="Times New Roman"/>
                <a:ea typeface="+mn-lt"/>
                <a:cs typeface="+mn-lt"/>
              </a:rPr>
              <a:t> la marge technique et </a:t>
            </a:r>
            <a:r>
              <a:rPr lang="en-US" sz="1600" dirty="0" err="1">
                <a:latin typeface="Times New Roman"/>
                <a:ea typeface="+mn-lt"/>
                <a:cs typeface="+mn-lt"/>
              </a:rPr>
              <a:t>d’amélioration</a:t>
            </a:r>
            <a:r>
              <a:rPr lang="en-US" sz="1600" dirty="0">
                <a:latin typeface="Times New Roman"/>
                <a:ea typeface="+mn-lt"/>
                <a:cs typeface="+mn-lt"/>
              </a:rPr>
              <a:t> de la </a:t>
            </a:r>
            <a:r>
              <a:rPr lang="en-US" sz="1600" dirty="0" err="1">
                <a:latin typeface="Times New Roman"/>
                <a:ea typeface="+mn-lt"/>
                <a:cs typeface="+mn-lt"/>
              </a:rPr>
              <a:t>profitabilite</a:t>
            </a:r>
            <a:r>
              <a:rPr lang="en-US" sz="1600" dirty="0">
                <a:latin typeface="Times New Roman"/>
                <a:ea typeface="+mn-lt"/>
                <a:cs typeface="+mn-lt"/>
              </a:rPr>
              <a:t>́ dans les </a:t>
            </a:r>
            <a:r>
              <a:rPr lang="en-US" sz="1600" dirty="0" err="1">
                <a:latin typeface="Times New Roman"/>
                <a:ea typeface="+mn-lt"/>
                <a:cs typeface="+mn-lt"/>
              </a:rPr>
              <a:t>diverses</a:t>
            </a:r>
            <a:r>
              <a:rPr lang="en-US" sz="1600" dirty="0">
                <a:latin typeface="Times New Roman"/>
                <a:ea typeface="+mn-lt"/>
                <a:cs typeface="+mn-lt"/>
              </a:rPr>
              <a:t> </a:t>
            </a:r>
            <a:r>
              <a:rPr lang="en-US" sz="1600" dirty="0" err="1">
                <a:latin typeface="Times New Roman"/>
                <a:ea typeface="+mn-lt"/>
                <a:cs typeface="+mn-lt"/>
              </a:rPr>
              <a:t>activités</a:t>
            </a:r>
            <a:r>
              <a:rPr lang="en-US" sz="1600" dirty="0">
                <a:latin typeface="Times New Roman"/>
                <a:ea typeface="+mn-lt"/>
                <a:cs typeface="+mn-lt"/>
              </a:rPr>
              <a:t> de </a:t>
            </a:r>
            <a:r>
              <a:rPr lang="en-US" sz="1600" dirty="0" err="1">
                <a:latin typeface="Times New Roman"/>
                <a:ea typeface="+mn-lt"/>
                <a:cs typeface="+mn-lt"/>
              </a:rPr>
              <a:t>garanties</a:t>
            </a:r>
            <a:r>
              <a:rPr lang="en-US" sz="1600" dirty="0">
                <a:latin typeface="Times New Roman"/>
                <a:ea typeface="+mn-lt"/>
                <a:cs typeface="+mn-lt"/>
              </a:rPr>
              <a:t> des </a:t>
            </a:r>
            <a:r>
              <a:rPr lang="en-US" sz="1600" dirty="0" err="1">
                <a:latin typeface="Times New Roman"/>
                <a:ea typeface="+mn-lt"/>
                <a:cs typeface="+mn-lt"/>
              </a:rPr>
              <a:t>risques</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Vie et Non-vie</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Construction de la </a:t>
            </a:r>
            <a:r>
              <a:rPr lang="en-US" sz="1600" dirty="0" err="1">
                <a:latin typeface="Times New Roman"/>
                <a:ea typeface="+mn-lt"/>
                <a:cs typeface="+mn-lt"/>
              </a:rPr>
              <a:t>profitabilite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Stratégies</a:t>
            </a:r>
            <a:r>
              <a:rPr lang="en-US" sz="1600" dirty="0">
                <a:latin typeface="Times New Roman"/>
                <a:ea typeface="+mn-lt"/>
                <a:cs typeface="+mn-lt"/>
              </a:rPr>
              <a:t> de </a:t>
            </a:r>
            <a:r>
              <a:rPr lang="en-US" sz="1600" dirty="0" err="1">
                <a:latin typeface="Times New Roman"/>
                <a:ea typeface="+mn-lt"/>
                <a:cs typeface="+mn-lt"/>
              </a:rPr>
              <a:t>développement</a:t>
            </a:r>
            <a:r>
              <a:rPr lang="en-US" sz="1600" dirty="0">
                <a:latin typeface="Times New Roman"/>
                <a:ea typeface="+mn-lt"/>
                <a:cs typeface="+mn-lt"/>
              </a:rPr>
              <a:t> de la </a:t>
            </a:r>
            <a:r>
              <a:rPr lang="en-US" sz="1600" dirty="0" err="1">
                <a:latin typeface="Times New Roman"/>
                <a:ea typeface="+mn-lt"/>
                <a:cs typeface="+mn-lt"/>
              </a:rPr>
              <a:t>profitabilite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Typologie</a:t>
            </a:r>
            <a:r>
              <a:rPr lang="en-US" sz="1600" dirty="0">
                <a:latin typeface="Times New Roman"/>
                <a:ea typeface="+mn-lt"/>
                <a:cs typeface="+mn-lt"/>
              </a:rPr>
              <a:t> des </a:t>
            </a:r>
            <a:r>
              <a:rPr lang="en-US" sz="1600" dirty="0" err="1">
                <a:latin typeface="Times New Roman"/>
                <a:ea typeface="+mn-lt"/>
                <a:cs typeface="+mn-lt"/>
              </a:rPr>
              <a:t>stratégies</a:t>
            </a:r>
            <a:r>
              <a:rPr lang="en-US" sz="1600" dirty="0">
                <a:latin typeface="Times New Roman"/>
                <a:ea typeface="+mn-lt"/>
                <a:cs typeface="+mn-lt"/>
              </a:rPr>
              <a:t> </a:t>
            </a:r>
            <a:r>
              <a:rPr lang="en-US" sz="1600" dirty="0" err="1">
                <a:latin typeface="Times New Roman"/>
                <a:ea typeface="+mn-lt"/>
                <a:cs typeface="+mn-lt"/>
              </a:rPr>
              <a:t>d’entreprise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Profitabilite</a:t>
            </a:r>
            <a:r>
              <a:rPr lang="en-US" sz="1600" dirty="0">
                <a:latin typeface="Times New Roman"/>
                <a:ea typeface="+mn-lt"/>
                <a:cs typeface="+mn-lt"/>
              </a:rPr>
              <a:t>́ par </a:t>
            </a:r>
            <a:r>
              <a:rPr lang="en-US" sz="1600" dirty="0" err="1">
                <a:latin typeface="Times New Roman"/>
                <a:ea typeface="+mn-lt"/>
                <a:cs typeface="+mn-lt"/>
              </a:rPr>
              <a:t>branche</a:t>
            </a:r>
            <a:r>
              <a:rPr lang="en-US" sz="1600" dirty="0">
                <a:latin typeface="Times New Roman"/>
                <a:ea typeface="+mn-lt"/>
                <a:cs typeface="+mn-lt"/>
              </a:rPr>
              <a:t> </a:t>
            </a:r>
            <a:r>
              <a:rPr lang="en-US" sz="1600" dirty="0" err="1">
                <a:latin typeface="Times New Roman"/>
                <a:ea typeface="+mn-lt"/>
                <a:cs typeface="+mn-lt"/>
              </a:rPr>
              <a:t>d’assurances</a:t>
            </a:r>
            <a:r>
              <a:rPr lang="en-US" sz="1600" dirty="0">
                <a:latin typeface="Times New Roman"/>
                <a:ea typeface="+mn-lt"/>
                <a:cs typeface="+mn-lt"/>
              </a:rPr>
              <a:t> </a:t>
            </a:r>
            <a:endParaRPr lang="en-US" sz="1600">
              <a:latin typeface="Times New Roman"/>
              <a:cs typeface="Times New Roman"/>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073281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latin typeface="Times New Roman"/>
                <a:ea typeface="+mn-lt"/>
                <a:cs typeface="+mn-lt"/>
              </a:rPr>
              <a:t>Conférences</a:t>
            </a:r>
            <a:r>
              <a:rPr lang="en-US" sz="1600" b="1" dirty="0">
                <a:latin typeface="Times New Roman"/>
                <a:ea typeface="+mn-lt"/>
                <a:cs typeface="+mn-lt"/>
              </a:rPr>
              <a:t> de </a:t>
            </a:r>
            <a:r>
              <a:rPr lang="en-US" sz="1600" b="1" dirty="0" err="1">
                <a:latin typeface="Times New Roman"/>
                <a:ea typeface="+mn-lt"/>
                <a:cs typeface="+mn-lt"/>
              </a:rPr>
              <a:t>spécialite</a:t>
            </a:r>
            <a:r>
              <a:rPr lang="en-US" sz="1600" b="1" dirty="0">
                <a:latin typeface="Times New Roman"/>
                <a:ea typeface="+mn-lt"/>
                <a:cs typeface="+mn-lt"/>
              </a:rPr>
              <a:t>́ &amp; job-dating </a:t>
            </a:r>
            <a:endParaRPr lang="en-US" sz="1600" b="1" dirty="0">
              <a:latin typeface="Times New Roman"/>
              <a:cs typeface="Calibri"/>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Élargir</a:t>
            </a:r>
            <a:r>
              <a:rPr lang="en-US" sz="1600" dirty="0">
                <a:latin typeface="Times New Roman"/>
                <a:ea typeface="+mn-lt"/>
                <a:cs typeface="+mn-lt"/>
              </a:rPr>
              <a:t> son champ de </a:t>
            </a:r>
            <a:r>
              <a:rPr lang="en-US" sz="1600" dirty="0" err="1">
                <a:latin typeface="Times New Roman"/>
                <a:ea typeface="+mn-lt"/>
                <a:cs typeface="+mn-lt"/>
              </a:rPr>
              <a:t>connaissances</a:t>
            </a:r>
            <a:r>
              <a:rPr lang="en-US" sz="1600" dirty="0">
                <a:latin typeface="Times New Roman"/>
                <a:ea typeface="+mn-lt"/>
                <a:cs typeface="+mn-lt"/>
              </a:rPr>
              <a:t> sur le </a:t>
            </a:r>
            <a:r>
              <a:rPr lang="en-US" sz="1600" dirty="0" err="1">
                <a:latin typeface="Times New Roman"/>
                <a:ea typeface="+mn-lt"/>
                <a:cs typeface="+mn-lt"/>
              </a:rPr>
              <a:t>secteur</a:t>
            </a:r>
            <a:r>
              <a:rPr lang="en-US" sz="1600" dirty="0">
                <a:latin typeface="Times New Roman"/>
                <a:ea typeface="+mn-lt"/>
                <a:cs typeface="+mn-lt"/>
              </a:rPr>
              <a:t> </a:t>
            </a:r>
            <a:r>
              <a:rPr lang="en-US" sz="1600" dirty="0" err="1">
                <a:latin typeface="Times New Roman"/>
                <a:ea typeface="+mn-lt"/>
                <a:cs typeface="+mn-lt"/>
              </a:rPr>
              <a:t>assurantiel</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Adapter </a:t>
            </a:r>
            <a:r>
              <a:rPr lang="en-US" sz="1600" dirty="0" err="1">
                <a:latin typeface="Times New Roman"/>
                <a:ea typeface="+mn-lt"/>
                <a:cs typeface="+mn-lt"/>
              </a:rPr>
              <a:t>sa</a:t>
            </a:r>
            <a:r>
              <a:rPr lang="en-US" sz="1600" dirty="0">
                <a:latin typeface="Times New Roman"/>
                <a:ea typeface="+mn-lt"/>
                <a:cs typeface="+mn-lt"/>
              </a:rPr>
              <a:t> pratique aux </a:t>
            </a:r>
            <a:r>
              <a:rPr lang="en-US" sz="1600" dirty="0" err="1">
                <a:latin typeface="Times New Roman"/>
                <a:ea typeface="+mn-lt"/>
                <a:cs typeface="+mn-lt"/>
              </a:rPr>
              <a:t>évolutions</a:t>
            </a:r>
            <a:r>
              <a:rPr lang="en-US" sz="1600" dirty="0">
                <a:latin typeface="Times New Roman"/>
                <a:ea typeface="+mn-lt"/>
                <a:cs typeface="+mn-lt"/>
              </a:rPr>
              <a:t> du </a:t>
            </a:r>
            <a:r>
              <a:rPr lang="en-US" sz="1600" dirty="0" err="1">
                <a:latin typeface="Times New Roman"/>
                <a:ea typeface="+mn-lt"/>
                <a:cs typeface="+mn-lt"/>
              </a:rPr>
              <a:t>secteur</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Conférences</a:t>
            </a:r>
            <a:r>
              <a:rPr lang="en-US" sz="1600" dirty="0">
                <a:latin typeface="Times New Roman"/>
                <a:ea typeface="+mn-lt"/>
                <a:cs typeface="+mn-lt"/>
              </a:rPr>
              <a:t> sur des </a:t>
            </a:r>
            <a:r>
              <a:rPr lang="en-US" sz="1600" dirty="0" err="1">
                <a:latin typeface="Times New Roman"/>
                <a:ea typeface="+mn-lt"/>
                <a:cs typeface="+mn-lt"/>
              </a:rPr>
              <a:t>thèmes</a:t>
            </a:r>
            <a:r>
              <a:rPr lang="en-US" sz="1600" dirty="0">
                <a:latin typeface="Times New Roman"/>
                <a:ea typeface="+mn-lt"/>
                <a:cs typeface="+mn-lt"/>
              </a:rPr>
              <a:t> </a:t>
            </a:r>
            <a:r>
              <a:rPr lang="en-US" sz="1600" dirty="0" err="1">
                <a:latin typeface="Times New Roman"/>
                <a:ea typeface="+mn-lt"/>
                <a:cs typeface="+mn-lt"/>
              </a:rPr>
              <a:t>d’actualite</a:t>
            </a:r>
            <a:r>
              <a:rPr lang="en-US" sz="1600" dirty="0">
                <a:latin typeface="Times New Roman"/>
                <a:ea typeface="+mn-lt"/>
                <a:cs typeface="+mn-lt"/>
              </a:rPr>
              <a:t>́ </a:t>
            </a:r>
            <a:r>
              <a:rPr lang="en-US" sz="1600" dirty="0" err="1">
                <a:latin typeface="Times New Roman"/>
                <a:ea typeface="+mn-lt"/>
                <a:cs typeface="+mn-lt"/>
              </a:rPr>
              <a:t>impactant</a:t>
            </a:r>
            <a:r>
              <a:rPr lang="en-US" sz="1600" dirty="0">
                <a:latin typeface="Times New Roman"/>
                <a:ea typeface="+mn-lt"/>
                <a:cs typeface="+mn-lt"/>
              </a:rPr>
              <a:t> le </a:t>
            </a:r>
            <a:r>
              <a:rPr lang="en-US" sz="1600" dirty="0" err="1">
                <a:latin typeface="Times New Roman"/>
                <a:ea typeface="+mn-lt"/>
                <a:cs typeface="+mn-lt"/>
              </a:rPr>
              <a:t>secteur</a:t>
            </a:r>
            <a:r>
              <a:rPr lang="en-US" sz="1600" dirty="0">
                <a:latin typeface="Times New Roman"/>
                <a:ea typeface="+mn-lt"/>
                <a:cs typeface="+mn-lt"/>
              </a:rPr>
              <a:t> </a:t>
            </a:r>
            <a:r>
              <a:rPr lang="en-US" sz="1600" dirty="0" err="1">
                <a:latin typeface="Times New Roman"/>
                <a:ea typeface="+mn-lt"/>
                <a:cs typeface="+mn-lt"/>
              </a:rPr>
              <a:t>assurantiel</a:t>
            </a:r>
            <a:endParaRPr lang="en-US" dirty="0">
              <a:latin typeface="Times New Roman"/>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601365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latin typeface="Times New Roman"/>
                <a:ea typeface="+mn-lt"/>
                <a:cs typeface="+mn-lt"/>
              </a:rPr>
              <a:t>Conformite</a:t>
            </a:r>
            <a:r>
              <a:rPr lang="en-US" sz="1600" b="1" dirty="0">
                <a:latin typeface="Times New Roman"/>
                <a:ea typeface="+mn-lt"/>
                <a:cs typeface="+mn-lt"/>
              </a:rPr>
              <a:t>́ </a:t>
            </a:r>
            <a:endParaRPr lang="fr-FR" sz="1600">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Intégrer</a:t>
            </a:r>
            <a:r>
              <a:rPr lang="en-US" sz="1600" dirty="0">
                <a:latin typeface="Times New Roman"/>
                <a:ea typeface="+mn-lt"/>
                <a:cs typeface="+mn-lt"/>
              </a:rPr>
              <a:t> et appliquer les obligations de protection du </a:t>
            </a:r>
            <a:r>
              <a:rPr lang="en-US" sz="1600" dirty="0" err="1">
                <a:latin typeface="Times New Roman"/>
                <a:ea typeface="+mn-lt"/>
                <a:cs typeface="+mn-lt"/>
              </a:rPr>
              <a:t>consommateur</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Apprendre</a:t>
            </a:r>
            <a:r>
              <a:rPr lang="en-US" sz="1600" dirty="0">
                <a:latin typeface="Times New Roman"/>
                <a:ea typeface="+mn-lt"/>
                <a:cs typeface="+mn-lt"/>
              </a:rPr>
              <a:t> les </a:t>
            </a:r>
            <a:r>
              <a:rPr lang="en-US" sz="1600" dirty="0" err="1">
                <a:latin typeface="Times New Roman"/>
                <a:ea typeface="+mn-lt"/>
                <a:cs typeface="+mn-lt"/>
              </a:rPr>
              <a:t>principes</a:t>
            </a:r>
            <a:r>
              <a:rPr lang="en-US" sz="1600" dirty="0">
                <a:latin typeface="Times New Roman"/>
                <a:ea typeface="+mn-lt"/>
                <a:cs typeface="+mn-lt"/>
              </a:rPr>
              <a:t> de </a:t>
            </a:r>
            <a:r>
              <a:rPr lang="en-US" sz="1600" dirty="0" err="1">
                <a:latin typeface="Times New Roman"/>
                <a:ea typeface="+mn-lt"/>
                <a:cs typeface="+mn-lt"/>
              </a:rPr>
              <a:t>l’Entreprise</a:t>
            </a:r>
            <a:r>
              <a:rPr lang="en-US" sz="1600" dirty="0">
                <a:latin typeface="Times New Roman"/>
                <a:ea typeface="+mn-lt"/>
                <a:cs typeface="+mn-lt"/>
              </a:rPr>
              <a:t> Risk Management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les rapports </a:t>
            </a:r>
            <a:r>
              <a:rPr lang="en-US" sz="1600" dirty="0" err="1">
                <a:latin typeface="Times New Roman"/>
                <a:ea typeface="+mn-lt"/>
                <a:cs typeface="+mn-lt"/>
              </a:rPr>
              <a:t>d’Audit</a:t>
            </a:r>
            <a:r>
              <a:rPr lang="en-US" sz="1600" dirty="0">
                <a:latin typeface="Times New Roman"/>
                <a:ea typeface="+mn-lt"/>
                <a:cs typeface="+mn-lt"/>
              </a:rPr>
              <a:t> et de </a:t>
            </a:r>
            <a:r>
              <a:rPr lang="en-US" sz="1600" dirty="0" err="1">
                <a:latin typeface="Times New Roman"/>
                <a:ea typeface="+mn-lt"/>
                <a:cs typeface="+mn-lt"/>
              </a:rPr>
              <a:t>Conformite</a:t>
            </a:r>
            <a:r>
              <a:rPr lang="en-US" sz="1600" dirty="0">
                <a:latin typeface="Times New Roman"/>
                <a:ea typeface="+mn-lt"/>
                <a:cs typeface="+mn-lt"/>
              </a:rPr>
              <a:t>́ </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comportements</a:t>
            </a:r>
            <a:r>
              <a:rPr lang="en-US" sz="1600" dirty="0">
                <a:latin typeface="Times New Roman"/>
                <a:ea typeface="+mn-lt"/>
                <a:cs typeface="+mn-lt"/>
              </a:rPr>
              <a:t> </a:t>
            </a:r>
            <a:r>
              <a:rPr lang="en-US" sz="1600" dirty="0" err="1">
                <a:latin typeface="Times New Roman"/>
                <a:ea typeface="+mn-lt"/>
                <a:cs typeface="+mn-lt"/>
              </a:rPr>
              <a:t>professionnels</a:t>
            </a:r>
            <a:r>
              <a:rPr lang="en-US" sz="1600" dirty="0">
                <a:latin typeface="Times New Roman"/>
                <a:ea typeface="+mn-lt"/>
                <a:cs typeface="+mn-lt"/>
              </a:rPr>
              <a:t> : morale, </a:t>
            </a:r>
            <a:r>
              <a:rPr lang="en-US" sz="1600" dirty="0" err="1">
                <a:latin typeface="Times New Roman"/>
                <a:ea typeface="+mn-lt"/>
                <a:cs typeface="+mn-lt"/>
              </a:rPr>
              <a:t>éthique</a:t>
            </a:r>
            <a:r>
              <a:rPr lang="en-US" sz="1600" dirty="0">
                <a:latin typeface="Times New Roman"/>
                <a:ea typeface="+mn-lt"/>
                <a:cs typeface="+mn-lt"/>
              </a:rPr>
              <a:t> et </a:t>
            </a:r>
            <a:r>
              <a:rPr lang="en-US" sz="1600" dirty="0" err="1">
                <a:latin typeface="Times New Roman"/>
                <a:ea typeface="+mn-lt"/>
                <a:cs typeface="+mn-lt"/>
              </a:rPr>
              <a:t>déontologie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droit des affaires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De </a:t>
            </a:r>
            <a:r>
              <a:rPr lang="en-US" sz="1600" dirty="0" err="1">
                <a:latin typeface="Times New Roman"/>
                <a:ea typeface="+mn-lt"/>
                <a:cs typeface="+mn-lt"/>
              </a:rPr>
              <a:t>Bâle</a:t>
            </a:r>
            <a:r>
              <a:rPr lang="en-US" sz="1600" dirty="0">
                <a:latin typeface="Times New Roman"/>
                <a:ea typeface="+mn-lt"/>
                <a:cs typeface="+mn-lt"/>
              </a:rPr>
              <a:t> 2 à Solvency 2, les missions des directions de la </a:t>
            </a:r>
            <a:r>
              <a:rPr lang="en-US" sz="1600" dirty="0" err="1">
                <a:latin typeface="Times New Roman"/>
                <a:ea typeface="+mn-lt"/>
                <a:cs typeface="+mn-lt"/>
              </a:rPr>
              <a:t>Conformite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Conformite</a:t>
            </a:r>
            <a:r>
              <a:rPr lang="en-US" sz="1600" dirty="0">
                <a:latin typeface="Times New Roman"/>
                <a:ea typeface="+mn-lt"/>
                <a:cs typeface="+mn-lt"/>
              </a:rPr>
              <a:t>́ et protection du client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Point sur les </a:t>
            </a:r>
            <a:r>
              <a:rPr lang="en-US" sz="1600" dirty="0" err="1">
                <a:latin typeface="Times New Roman"/>
                <a:ea typeface="+mn-lt"/>
                <a:cs typeface="+mn-lt"/>
              </a:rPr>
              <a:t>dernières</a:t>
            </a:r>
            <a:r>
              <a:rPr lang="en-US" sz="1600" dirty="0">
                <a:latin typeface="Times New Roman"/>
                <a:ea typeface="+mn-lt"/>
                <a:cs typeface="+mn-lt"/>
              </a:rPr>
              <a:t> </a:t>
            </a:r>
            <a:r>
              <a:rPr lang="en-US" sz="1600" dirty="0" err="1">
                <a:latin typeface="Times New Roman"/>
                <a:ea typeface="+mn-lt"/>
                <a:cs typeface="+mn-lt"/>
              </a:rPr>
              <a:t>évolutions</a:t>
            </a:r>
            <a:r>
              <a:rPr lang="en-US" sz="1600" dirty="0">
                <a:latin typeface="Times New Roman"/>
                <a:ea typeface="+mn-lt"/>
                <a:cs typeface="+mn-lt"/>
              </a:rPr>
              <a:t> </a:t>
            </a:r>
            <a:r>
              <a:rPr lang="en-US" sz="1600" dirty="0" err="1">
                <a:latin typeface="Times New Roman"/>
                <a:ea typeface="+mn-lt"/>
                <a:cs typeface="+mn-lt"/>
              </a:rPr>
              <a:t>réglementaires</a:t>
            </a:r>
            <a:r>
              <a:rPr lang="en-US" sz="1600" dirty="0">
                <a:latin typeface="Times New Roman"/>
                <a:ea typeface="+mn-lt"/>
                <a:cs typeface="+mn-lt"/>
              </a:rPr>
              <a:t> (avec le </a:t>
            </a:r>
            <a:r>
              <a:rPr lang="en-US" sz="1600" dirty="0" err="1">
                <a:latin typeface="Times New Roman"/>
                <a:ea typeface="+mn-lt"/>
                <a:cs typeface="+mn-lt"/>
              </a:rPr>
              <a:t>rôle</a:t>
            </a:r>
            <a:r>
              <a:rPr lang="en-US" sz="1600" dirty="0">
                <a:latin typeface="Times New Roman"/>
                <a:ea typeface="+mn-lt"/>
                <a:cs typeface="+mn-lt"/>
              </a:rPr>
              <a:t> de </a:t>
            </a:r>
            <a:r>
              <a:rPr lang="en-US" sz="1600" dirty="0" err="1">
                <a:latin typeface="Times New Roman"/>
                <a:ea typeface="+mn-lt"/>
                <a:cs typeface="+mn-lt"/>
              </a:rPr>
              <a:t>l’ACPR</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LCB-FT, RGPD </a:t>
            </a:r>
            <a:endParaRPr lang="en-US" sz="1600">
              <a:latin typeface="Times New Roman"/>
              <a:cs typeface="Times New Roman"/>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49790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61E9D883-1423-DE6E-96D1-2FC6FF15222F}"/>
              </a:ext>
            </a:extLst>
          </p:cNvPr>
          <p:cNvSpPr>
            <a:spLocks noGrp="1"/>
          </p:cNvSpPr>
          <p:nvPr>
            <p:ph type="title"/>
          </p:nvPr>
        </p:nvSpPr>
        <p:spPr>
          <a:xfrm>
            <a:off x="5526683" y="-554"/>
            <a:ext cx="6759271" cy="1303147"/>
          </a:xfrm>
        </p:spPr>
        <p:txBody>
          <a:bodyPr>
            <a:normAutofit/>
          </a:bodyPr>
          <a:lstStyle/>
          <a:p>
            <a:r>
              <a:rPr lang="fr-FR" b="1" dirty="0">
                <a:latin typeface="Times New Roman"/>
                <a:ea typeface="+mj-lt"/>
                <a:cs typeface="+mj-lt"/>
              </a:rPr>
              <a:t>ALLYBOCUS Nazia</a:t>
            </a:r>
            <a:endParaRPr lang="fr-FR" dirty="0">
              <a:cs typeface="Calibri Light" panose="020F0302020204030204"/>
            </a:endParaRPr>
          </a:p>
        </p:txBody>
      </p:sp>
      <p:sp>
        <p:nvSpPr>
          <p:cNvPr id="3" name="Espace réservé du contenu 2">
            <a:extLst>
              <a:ext uri="{FF2B5EF4-FFF2-40B4-BE49-F238E27FC236}">
                <a16:creationId xmlns:a16="http://schemas.microsoft.com/office/drawing/2014/main" id="{D64FFD34-1A9F-6BDF-0468-2AA80AB0EF49}"/>
              </a:ext>
            </a:extLst>
          </p:cNvPr>
          <p:cNvSpPr>
            <a:spLocks noGrp="1"/>
          </p:cNvSpPr>
          <p:nvPr>
            <p:ph idx="1"/>
          </p:nvPr>
        </p:nvSpPr>
        <p:spPr>
          <a:xfrm>
            <a:off x="0" y="846338"/>
            <a:ext cx="6567283" cy="5616542"/>
          </a:xfrm>
        </p:spPr>
        <p:txBody>
          <a:bodyPr vert="horz" lIns="91440" tIns="45720" rIns="91440" bIns="45720" rtlCol="0" anchor="t">
            <a:noAutofit/>
          </a:bodyPr>
          <a:lstStyle/>
          <a:p>
            <a:pPr marL="0" indent="0" algn="ctr">
              <a:lnSpc>
                <a:spcPct val="100000"/>
              </a:lnSpc>
              <a:buNone/>
            </a:pPr>
            <a:r>
              <a:rPr lang="fr-FR" sz="1600" b="1" u="sng" dirty="0">
                <a:latin typeface="Times New Roman"/>
                <a:cs typeface="Times New Roman"/>
              </a:rPr>
              <a:t>Parcours scolaire</a:t>
            </a:r>
            <a:r>
              <a:rPr lang="fr-FR" sz="1600" b="1" dirty="0">
                <a:latin typeface="Times New Roman"/>
                <a:cs typeface="Times New Roman"/>
              </a:rPr>
              <a:t> </a:t>
            </a:r>
            <a:endParaRPr lang="fr-FR" dirty="0"/>
          </a:p>
          <a:p>
            <a:pPr marL="0" indent="0">
              <a:lnSpc>
                <a:spcPct val="100000"/>
              </a:lnSpc>
              <a:spcAft>
                <a:spcPts val="800"/>
              </a:spcAft>
              <a:buNone/>
            </a:pPr>
            <a:r>
              <a:rPr lang="fr-FR" sz="1600" dirty="0">
                <a:solidFill>
                  <a:srgbClr val="000000"/>
                </a:solidFill>
                <a:effectLst/>
                <a:latin typeface="Times New Roman"/>
                <a:ea typeface="Times New Roman" panose="02020603050405020304" pitchFamily="18" charset="0"/>
                <a:cs typeface="Times New Roman"/>
              </a:rPr>
              <a:t>Je suis actuellement titulaire d’un Bac STMG option Gestion finance au lycée Romain Rolland puis d’un BTS Assurance obtenu dans le lycée Jean Lurçat.</a:t>
            </a:r>
            <a:endParaRPr lang="fr-FR" sz="1600" dirty="0">
              <a:effectLst/>
              <a:latin typeface="Times New Roman"/>
              <a:ea typeface="Calibri" panose="020F0502020204030204" pitchFamily="34" charset="0"/>
              <a:cs typeface="Times New Roman"/>
            </a:endParaRPr>
          </a:p>
          <a:p>
            <a:pPr marL="0" indent="0">
              <a:lnSpc>
                <a:spcPct val="100000"/>
              </a:lnSpc>
              <a:spcAft>
                <a:spcPts val="800"/>
              </a:spcAft>
              <a:buNone/>
            </a:pPr>
            <a:r>
              <a:rPr lang="fr-FR" sz="1600" dirty="0">
                <a:solidFill>
                  <a:srgbClr val="000000"/>
                </a:solidFill>
                <a:effectLst/>
                <a:latin typeface="Times New Roman"/>
                <a:ea typeface="Calibri" panose="020F0502020204030204" pitchFamily="34" charset="0"/>
                <a:cs typeface="Times New Roman"/>
              </a:rPr>
              <a:t>J’ai intégré la licence de l’ENASS dans l’objectif de développer mes compétences relationnelles et approfondir ma technicité assurantielle. Tout comme mes chers camarades, cette licence permet de pouvoir intégrer ce secteur formidable qu’est l’assurance tout en étudiant tous ses aspects.</a:t>
            </a:r>
            <a:endParaRPr lang="fr-FR" sz="1600" dirty="0">
              <a:effectLst/>
              <a:latin typeface="Times New Roman"/>
              <a:ea typeface="Calibri" panose="020F0502020204030204" pitchFamily="34" charset="0"/>
              <a:cs typeface="Times New Roman"/>
            </a:endParaRPr>
          </a:p>
          <a:p>
            <a:pPr marL="0" indent="0">
              <a:lnSpc>
                <a:spcPct val="100000"/>
              </a:lnSpc>
              <a:spcAft>
                <a:spcPts val="800"/>
              </a:spcAft>
              <a:buNone/>
            </a:pPr>
            <a:r>
              <a:rPr lang="fr-FR" sz="1600" dirty="0">
                <a:solidFill>
                  <a:srgbClr val="000000"/>
                </a:solidFill>
                <a:effectLst/>
                <a:latin typeface="Times New Roman"/>
                <a:ea typeface="Calibri" panose="020F0502020204030204" pitchFamily="34" charset="0"/>
                <a:cs typeface="Times New Roman"/>
              </a:rPr>
              <a:t>J’ai pour ambition de m’orienter dans un métier me permettant d’être en communication avec une équipe afin d’élaborer des projets afin de promouvoir un produit ou une structure.</a:t>
            </a:r>
            <a:endParaRPr lang="fr-FR" sz="1600" dirty="0">
              <a:solidFill>
                <a:srgbClr val="000000"/>
              </a:solidFill>
              <a:latin typeface="Times New Roman"/>
              <a:ea typeface="Calibri" panose="020F0502020204030204" pitchFamily="34" charset="0"/>
              <a:cs typeface="Times New Roman"/>
            </a:endParaRPr>
          </a:p>
          <a:p>
            <a:pPr marL="0" indent="0">
              <a:lnSpc>
                <a:spcPct val="100000"/>
              </a:lnSpc>
              <a:spcAft>
                <a:spcPts val="800"/>
              </a:spcAft>
              <a:buNone/>
            </a:pPr>
            <a:r>
              <a:rPr lang="fr-FR" sz="1600" b="1" dirty="0">
                <a:latin typeface="Times New Roman" panose="02020603050405020304" pitchFamily="18" charset="0"/>
                <a:cs typeface="Times New Roman" panose="02020603050405020304" pitchFamily="18" charset="0"/>
              </a:rPr>
              <a:t>                                           </a:t>
            </a:r>
            <a:r>
              <a:rPr lang="fr-FR" sz="1600" b="1" u="sng" dirty="0">
                <a:latin typeface="Times New Roman" panose="02020603050405020304" pitchFamily="18" charset="0"/>
                <a:cs typeface="Times New Roman" panose="02020603050405020304" pitchFamily="18" charset="0"/>
              </a:rPr>
              <a:t>Présentation de l’alternance</a:t>
            </a:r>
          </a:p>
          <a:p>
            <a:pPr marL="0" indent="0">
              <a:lnSpc>
                <a:spcPct val="100000"/>
              </a:lnSpc>
              <a:spcAft>
                <a:spcPts val="800"/>
              </a:spcAft>
              <a:buNone/>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Actuellement en alternance chez MMA à Montparnasse, j’occupe le poste de collaboratrice d’agence où je suis en charge des contrats des clients particuliers. Mes agents généraux MASSARDIER et VISINI sont à la tête de 4 agences dans différents arrondissements de Paris.</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fr-FR" sz="1600" dirty="0">
                <a:solidFill>
                  <a:srgbClr val="000000"/>
                </a:solidFill>
                <a:effectLst/>
                <a:latin typeface="Times New Roman"/>
                <a:ea typeface="Times New Roman" panose="02020603050405020304" pitchFamily="18" charset="0"/>
                <a:cs typeface="Times New Roman"/>
              </a:rPr>
              <a:t>De nature empathique, je m’épanouis tout à fait dans ce poste qui me permet à la fois de gérer le portefeuille de l'agence tout en étant en contact régulier avec les clients</a:t>
            </a:r>
            <a:r>
              <a:rPr lang="fr-FR" sz="1600" dirty="0">
                <a:solidFill>
                  <a:srgbClr val="000000"/>
                </a:solidFill>
                <a:latin typeface="Times New Roman"/>
                <a:ea typeface="Times New Roman" panose="02020603050405020304" pitchFamily="18" charset="0"/>
                <a:cs typeface="Times New Roman"/>
              </a:rPr>
              <a:t>.</a:t>
            </a:r>
            <a:endParaRPr lang="fr-FR" sz="1600" dirty="0">
              <a:effectLst/>
              <a:latin typeface="Times New Roman"/>
              <a:ea typeface="Calibri" panose="020F0502020204030204" pitchFamily="34" charset="0"/>
              <a:cs typeface="Times New Roman"/>
            </a:endParaRPr>
          </a:p>
        </p:txBody>
      </p:sp>
      <p:pic>
        <p:nvPicPr>
          <p:cNvPr id="4" name="Image 4" descr="Une image contenant personne, mur, complet, noir&#10;&#10;Description générée automatiquement">
            <a:extLst>
              <a:ext uri="{FF2B5EF4-FFF2-40B4-BE49-F238E27FC236}">
                <a16:creationId xmlns:a16="http://schemas.microsoft.com/office/drawing/2014/main" id="{9DD65D87-C5B1-2C6C-7917-E10EDE9D408C}"/>
              </a:ext>
            </a:extLst>
          </p:cNvPr>
          <p:cNvPicPr>
            <a:picLocks noChangeAspect="1"/>
          </p:cNvPicPr>
          <p:nvPr/>
        </p:nvPicPr>
        <p:blipFill rotWithShape="1">
          <a:blip r:embed="rId2"/>
          <a:srcRect t="4750" r="-1" b="28499"/>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246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7251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Droit des </a:t>
            </a:r>
            <a:r>
              <a:rPr lang="en-US" sz="1600" b="1" dirty="0" err="1">
                <a:latin typeface="Times New Roman"/>
                <a:ea typeface="+mn-lt"/>
                <a:cs typeface="+mn-lt"/>
              </a:rPr>
              <a:t>entreprises</a:t>
            </a:r>
            <a:r>
              <a:rPr lang="en-US" sz="1600" b="1" dirty="0">
                <a:latin typeface="Times New Roman"/>
                <a:ea typeface="+mn-lt"/>
                <a:cs typeface="+mn-lt"/>
              </a:rPr>
              <a:t> </a:t>
            </a:r>
            <a:r>
              <a:rPr lang="en-US" sz="1600" b="1" dirty="0" err="1">
                <a:latin typeface="Times New Roman"/>
                <a:ea typeface="+mn-lt"/>
                <a:cs typeface="+mn-lt"/>
              </a:rPr>
              <a:t>d’assurance</a:t>
            </a:r>
            <a:r>
              <a:rPr lang="en-US" sz="1600" b="1" dirty="0">
                <a:latin typeface="Times New Roman"/>
                <a:ea typeface="+mn-lt"/>
                <a:cs typeface="+mn-lt"/>
              </a:rPr>
              <a:t> </a:t>
            </a:r>
            <a:endParaRPr lang="fr-FR" sz="1600" b="1" dirty="0">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Connaître</a:t>
            </a:r>
            <a:r>
              <a:rPr lang="en-US" sz="1600" dirty="0">
                <a:latin typeface="Times New Roman"/>
                <a:ea typeface="+mn-lt"/>
                <a:cs typeface="+mn-lt"/>
              </a:rPr>
              <a:t> les </a:t>
            </a:r>
            <a:r>
              <a:rPr lang="en-US" sz="1600" dirty="0" err="1">
                <a:latin typeface="Times New Roman"/>
                <a:ea typeface="+mn-lt"/>
                <a:cs typeface="+mn-lt"/>
              </a:rPr>
              <a:t>principes</a:t>
            </a:r>
            <a:r>
              <a:rPr lang="en-US" sz="1600" dirty="0">
                <a:latin typeface="Times New Roman"/>
                <a:ea typeface="+mn-lt"/>
                <a:cs typeface="+mn-lt"/>
              </a:rPr>
              <a:t> </a:t>
            </a:r>
            <a:r>
              <a:rPr lang="en-US" sz="1600" dirty="0" err="1">
                <a:latin typeface="Times New Roman"/>
                <a:ea typeface="+mn-lt"/>
                <a:cs typeface="+mn-lt"/>
              </a:rPr>
              <a:t>généraux</a:t>
            </a:r>
            <a:r>
              <a:rPr lang="en-US" sz="1600" dirty="0">
                <a:latin typeface="Times New Roman"/>
                <a:ea typeface="+mn-lt"/>
                <a:cs typeface="+mn-lt"/>
              </a:rPr>
              <a:t> de </a:t>
            </a:r>
            <a:r>
              <a:rPr lang="en-US" sz="1600" dirty="0" err="1">
                <a:latin typeface="Times New Roman"/>
                <a:ea typeface="+mn-lt"/>
                <a:cs typeface="+mn-lt"/>
              </a:rPr>
              <a:t>fonctionnement</a:t>
            </a:r>
            <a:r>
              <a:rPr lang="en-US" sz="1600" dirty="0">
                <a:latin typeface="Times New Roman"/>
                <a:ea typeface="+mn-lt"/>
                <a:cs typeface="+mn-lt"/>
              </a:rPr>
              <a:t> </a:t>
            </a:r>
            <a:r>
              <a:rPr lang="en-US" sz="1600" dirty="0" err="1">
                <a:latin typeface="Times New Roman"/>
                <a:ea typeface="+mn-lt"/>
                <a:cs typeface="+mn-lt"/>
              </a:rPr>
              <a:t>juridique</a:t>
            </a:r>
            <a:r>
              <a:rPr lang="en-US" sz="1600" dirty="0">
                <a:latin typeface="Times New Roman"/>
                <a:ea typeface="+mn-lt"/>
                <a:cs typeface="+mn-lt"/>
              </a:rPr>
              <a:t> des </a:t>
            </a:r>
            <a:r>
              <a:rPr lang="en-US" sz="1600" dirty="0" err="1">
                <a:latin typeface="Times New Roman"/>
                <a:ea typeface="+mn-lt"/>
                <a:cs typeface="+mn-lt"/>
              </a:rPr>
              <a:t>organismes</a:t>
            </a:r>
            <a:r>
              <a:rPr lang="en-US" sz="1600" dirty="0">
                <a:latin typeface="Times New Roman"/>
                <a:ea typeface="+mn-lt"/>
                <a:cs typeface="+mn-lt"/>
              </a:rPr>
              <a:t> </a:t>
            </a:r>
            <a:r>
              <a:rPr lang="en-US" sz="1600" dirty="0" err="1">
                <a:latin typeface="Times New Roman"/>
                <a:ea typeface="+mn-lt"/>
                <a:cs typeface="+mn-lt"/>
              </a:rPr>
              <a:t>d’assurance</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Identifier les </a:t>
            </a:r>
            <a:r>
              <a:rPr lang="en-US" sz="1600" dirty="0" err="1">
                <a:latin typeface="Times New Roman"/>
                <a:ea typeface="+mn-lt"/>
                <a:cs typeface="+mn-lt"/>
              </a:rPr>
              <a:t>différentes</a:t>
            </a:r>
            <a:r>
              <a:rPr lang="en-US" sz="1600" dirty="0">
                <a:latin typeface="Times New Roman"/>
                <a:ea typeface="+mn-lt"/>
                <a:cs typeface="+mn-lt"/>
              </a:rPr>
              <a:t> </a:t>
            </a:r>
            <a:r>
              <a:rPr lang="en-US" sz="1600" dirty="0" err="1">
                <a:latin typeface="Times New Roman"/>
                <a:ea typeface="+mn-lt"/>
                <a:cs typeface="+mn-lt"/>
              </a:rPr>
              <a:t>formes</a:t>
            </a:r>
            <a:r>
              <a:rPr lang="en-US" sz="1600" dirty="0">
                <a:latin typeface="Times New Roman"/>
                <a:ea typeface="+mn-lt"/>
                <a:cs typeface="+mn-lt"/>
              </a:rPr>
              <a:t> </a:t>
            </a:r>
            <a:r>
              <a:rPr lang="en-US" sz="1600" dirty="0" err="1">
                <a:latin typeface="Times New Roman"/>
                <a:ea typeface="+mn-lt"/>
                <a:cs typeface="+mn-lt"/>
              </a:rPr>
              <a:t>sociales</a:t>
            </a:r>
            <a:r>
              <a:rPr lang="en-US" sz="1600" dirty="0">
                <a:latin typeface="Times New Roman"/>
                <a:ea typeface="+mn-lt"/>
                <a:cs typeface="+mn-lt"/>
              </a:rPr>
              <a:t> qui </a:t>
            </a:r>
            <a:r>
              <a:rPr lang="en-US" sz="1600" dirty="0" err="1">
                <a:latin typeface="Times New Roman"/>
                <a:ea typeface="+mn-lt"/>
                <a:cs typeface="+mn-lt"/>
              </a:rPr>
              <a:t>peuvent</a:t>
            </a:r>
            <a:r>
              <a:rPr lang="en-US" sz="1600" dirty="0">
                <a:latin typeface="Times New Roman"/>
                <a:ea typeface="+mn-lt"/>
                <a:cs typeface="+mn-lt"/>
              </a:rPr>
              <a:t> </a:t>
            </a:r>
            <a:r>
              <a:rPr lang="en-US" sz="1600" dirty="0" err="1">
                <a:latin typeface="Times New Roman"/>
                <a:ea typeface="+mn-lt"/>
                <a:cs typeface="+mn-lt"/>
              </a:rPr>
              <a:t>être</a:t>
            </a:r>
            <a:r>
              <a:rPr lang="en-US" sz="1600" dirty="0">
                <a:latin typeface="Times New Roman"/>
                <a:ea typeface="+mn-lt"/>
                <a:cs typeface="+mn-lt"/>
              </a:rPr>
              <a:t> </a:t>
            </a:r>
            <a:r>
              <a:rPr lang="en-US" sz="1600" dirty="0" err="1">
                <a:latin typeface="Times New Roman"/>
                <a:ea typeface="+mn-lt"/>
                <a:cs typeface="+mn-lt"/>
              </a:rPr>
              <a:t>adoptées</a:t>
            </a:r>
            <a:r>
              <a:rPr lang="en-US" sz="1600" dirty="0">
                <a:latin typeface="Times New Roman"/>
                <a:ea typeface="+mn-lt"/>
                <a:cs typeface="+mn-lt"/>
              </a:rPr>
              <a:t> par les </a:t>
            </a:r>
            <a:r>
              <a:rPr lang="en-US" sz="1600" dirty="0" err="1">
                <a:latin typeface="Times New Roman"/>
                <a:ea typeface="+mn-lt"/>
                <a:cs typeface="+mn-lt"/>
              </a:rPr>
              <a:t>organismes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Connaître</a:t>
            </a:r>
            <a:r>
              <a:rPr lang="en-US" sz="1600" dirty="0">
                <a:latin typeface="Times New Roman"/>
                <a:ea typeface="+mn-lt"/>
                <a:cs typeface="+mn-lt"/>
              </a:rPr>
              <a:t> les </a:t>
            </a:r>
            <a:r>
              <a:rPr lang="en-US" sz="1600" dirty="0" err="1">
                <a:latin typeface="Times New Roman"/>
                <a:ea typeface="+mn-lt"/>
                <a:cs typeface="+mn-lt"/>
              </a:rPr>
              <a:t>différentes</a:t>
            </a:r>
            <a:r>
              <a:rPr lang="en-US" sz="1600" dirty="0">
                <a:latin typeface="Times New Roman"/>
                <a:ea typeface="+mn-lt"/>
                <a:cs typeface="+mn-lt"/>
              </a:rPr>
              <a:t> </a:t>
            </a:r>
            <a:r>
              <a:rPr lang="en-US" sz="1600" dirty="0" err="1">
                <a:latin typeface="Times New Roman"/>
                <a:ea typeface="+mn-lt"/>
                <a:cs typeface="+mn-lt"/>
              </a:rPr>
              <a:t>opérations</a:t>
            </a:r>
            <a:r>
              <a:rPr lang="en-US" sz="1600" dirty="0">
                <a:latin typeface="Times New Roman"/>
                <a:ea typeface="+mn-lt"/>
                <a:cs typeface="+mn-lt"/>
              </a:rPr>
              <a:t> </a:t>
            </a:r>
            <a:r>
              <a:rPr lang="en-US" sz="1600" dirty="0" err="1">
                <a:latin typeface="Times New Roman"/>
                <a:ea typeface="+mn-lt"/>
                <a:cs typeface="+mn-lt"/>
              </a:rPr>
              <a:t>pouvant</a:t>
            </a:r>
            <a:r>
              <a:rPr lang="en-US" sz="1600" dirty="0">
                <a:latin typeface="Times New Roman"/>
                <a:ea typeface="+mn-lt"/>
                <a:cs typeface="+mn-lt"/>
              </a:rPr>
              <a:t> modifier les </a:t>
            </a:r>
            <a:r>
              <a:rPr lang="en-US" sz="1600" dirty="0" err="1">
                <a:latin typeface="Times New Roman"/>
                <a:ea typeface="+mn-lt"/>
                <a:cs typeface="+mn-lt"/>
              </a:rPr>
              <a:t>organismes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et </a:t>
            </a:r>
            <a:r>
              <a:rPr lang="en-US" sz="1600" dirty="0" err="1">
                <a:latin typeface="Times New Roman"/>
                <a:ea typeface="+mn-lt"/>
                <a:cs typeface="+mn-lt"/>
              </a:rPr>
              <a:t>leurs</a:t>
            </a:r>
            <a:r>
              <a:rPr lang="en-US" sz="1600" dirty="0">
                <a:latin typeface="Times New Roman"/>
                <a:ea typeface="+mn-lt"/>
                <a:cs typeface="+mn-lt"/>
              </a:rPr>
              <a:t> impacts </a:t>
            </a:r>
            <a:r>
              <a:rPr lang="en-US" sz="1600" dirty="0" err="1">
                <a:latin typeface="Times New Roman"/>
                <a:ea typeface="+mn-lt"/>
                <a:cs typeface="+mn-lt"/>
              </a:rPr>
              <a:t>transversaux</a:t>
            </a:r>
            <a:r>
              <a:rPr lang="en-US" sz="1600" dirty="0">
                <a:latin typeface="Times New Roman"/>
                <a:ea typeface="+mn-lt"/>
                <a:cs typeface="+mn-lt"/>
              </a:rPr>
              <a:t> au sein des </a:t>
            </a:r>
            <a:r>
              <a:rPr lang="en-US" sz="1600" dirty="0" err="1">
                <a:latin typeface="Times New Roman"/>
                <a:ea typeface="+mn-lt"/>
                <a:cs typeface="+mn-lt"/>
              </a:rPr>
              <a:t>entreprises</a:t>
            </a:r>
            <a:r>
              <a:rPr lang="en-US" sz="1600" dirty="0">
                <a:latin typeface="Times New Roman"/>
                <a:ea typeface="+mn-lt"/>
                <a:cs typeface="+mn-lt"/>
              </a:rPr>
              <a:t> </a:t>
            </a:r>
            <a:r>
              <a:rPr lang="en-US" sz="1600" dirty="0" err="1">
                <a:latin typeface="Times New Roman"/>
                <a:ea typeface="+mn-lt"/>
                <a:cs typeface="+mn-lt"/>
              </a:rPr>
              <a:t>d’assurance</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Avoir</a:t>
            </a:r>
            <a:r>
              <a:rPr lang="en-US" sz="1600" dirty="0">
                <a:latin typeface="Times New Roman"/>
                <a:ea typeface="+mn-lt"/>
                <a:cs typeface="+mn-lt"/>
              </a:rPr>
              <a:t> </a:t>
            </a:r>
            <a:r>
              <a:rPr lang="en-US" sz="1600" dirty="0" err="1">
                <a:latin typeface="Times New Roman"/>
                <a:ea typeface="+mn-lt"/>
                <a:cs typeface="+mn-lt"/>
              </a:rPr>
              <a:t>une</a:t>
            </a:r>
            <a:r>
              <a:rPr lang="en-US" sz="1600" dirty="0">
                <a:latin typeface="Times New Roman"/>
                <a:ea typeface="+mn-lt"/>
                <a:cs typeface="+mn-lt"/>
              </a:rPr>
              <a:t> vision </a:t>
            </a:r>
            <a:r>
              <a:rPr lang="en-US" sz="1600" dirty="0" err="1">
                <a:latin typeface="Times New Roman"/>
                <a:ea typeface="+mn-lt"/>
                <a:cs typeface="+mn-lt"/>
              </a:rPr>
              <a:t>d’ensemble</a:t>
            </a:r>
            <a:r>
              <a:rPr lang="en-US" sz="1600" dirty="0">
                <a:latin typeface="Times New Roman"/>
                <a:ea typeface="+mn-lt"/>
                <a:cs typeface="+mn-lt"/>
              </a:rPr>
              <a:t> des </a:t>
            </a:r>
            <a:r>
              <a:rPr lang="en-US" sz="1600" dirty="0" err="1">
                <a:latin typeface="Times New Roman"/>
                <a:ea typeface="+mn-lt"/>
                <a:cs typeface="+mn-lt"/>
              </a:rPr>
              <a:t>règles</a:t>
            </a:r>
            <a:r>
              <a:rPr lang="en-US" sz="1600" dirty="0">
                <a:latin typeface="Times New Roman"/>
                <a:ea typeface="+mn-lt"/>
                <a:cs typeface="+mn-lt"/>
              </a:rPr>
              <a:t> de </a:t>
            </a:r>
            <a:r>
              <a:rPr lang="en-US" sz="1600" dirty="0" err="1">
                <a:latin typeface="Times New Roman"/>
                <a:ea typeface="+mn-lt"/>
                <a:cs typeface="+mn-lt"/>
              </a:rPr>
              <a:t>procédure</a:t>
            </a:r>
            <a:r>
              <a:rPr lang="en-US" sz="1600" dirty="0">
                <a:latin typeface="Times New Roman"/>
                <a:ea typeface="+mn-lt"/>
                <a:cs typeface="+mn-lt"/>
              </a:rPr>
              <a:t>, </a:t>
            </a:r>
            <a:r>
              <a:rPr lang="en-US" sz="1600" dirty="0" err="1">
                <a:latin typeface="Times New Roman"/>
                <a:ea typeface="+mn-lt"/>
                <a:cs typeface="+mn-lt"/>
              </a:rPr>
              <a:t>judiciaires</a:t>
            </a:r>
            <a:r>
              <a:rPr lang="en-US" sz="1600" dirty="0">
                <a:latin typeface="Times New Roman"/>
                <a:ea typeface="+mn-lt"/>
                <a:cs typeface="+mn-lt"/>
              </a:rPr>
              <a:t> et alternatives, </a:t>
            </a:r>
            <a:r>
              <a:rPr lang="en-US" sz="1600" dirty="0" err="1">
                <a:latin typeface="Times New Roman"/>
                <a:ea typeface="+mn-lt"/>
                <a:cs typeface="+mn-lt"/>
              </a:rPr>
              <a:t>applicables</a:t>
            </a:r>
            <a:r>
              <a:rPr lang="en-US" sz="1600" dirty="0">
                <a:latin typeface="Times New Roman"/>
                <a:ea typeface="+mn-lt"/>
                <a:cs typeface="+mn-lt"/>
              </a:rPr>
              <a:t> au </a:t>
            </a:r>
            <a:r>
              <a:rPr lang="en-US" sz="1600" dirty="0" err="1">
                <a:latin typeface="Times New Roman"/>
                <a:ea typeface="+mn-lt"/>
                <a:cs typeface="+mn-lt"/>
              </a:rPr>
              <a:t>contentieux</a:t>
            </a:r>
            <a:r>
              <a:rPr lang="en-US" sz="1600" dirty="0">
                <a:latin typeface="Times New Roman"/>
                <a:ea typeface="+mn-lt"/>
                <a:cs typeface="+mn-lt"/>
              </a:rPr>
              <a:t> des </a:t>
            </a:r>
            <a:r>
              <a:rPr lang="en-US" sz="1600" dirty="0" err="1">
                <a:latin typeface="Times New Roman"/>
                <a:ea typeface="+mn-lt"/>
                <a:cs typeface="+mn-lt"/>
              </a:rPr>
              <a:t>entreprises</a:t>
            </a:r>
            <a:r>
              <a:rPr lang="en-US" sz="1600" dirty="0">
                <a:latin typeface="Times New Roman"/>
                <a:ea typeface="+mn-lt"/>
                <a:cs typeface="+mn-lt"/>
              </a:rPr>
              <a:t> </a:t>
            </a:r>
            <a:r>
              <a:rPr lang="en-US" sz="1600" dirty="0" err="1">
                <a:latin typeface="Times New Roman"/>
                <a:ea typeface="+mn-lt"/>
                <a:cs typeface="+mn-lt"/>
              </a:rPr>
              <a:t>d’assurance</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entreprises</a:t>
            </a:r>
            <a:r>
              <a:rPr lang="en-US" sz="1600" dirty="0">
                <a:latin typeface="Times New Roman"/>
                <a:ea typeface="+mn-lt"/>
                <a:cs typeface="+mn-lt"/>
              </a:rPr>
              <a:t> et </a:t>
            </a:r>
            <a:r>
              <a:rPr lang="en-US" sz="1600" dirty="0" err="1">
                <a:latin typeface="Times New Roman"/>
                <a:ea typeface="+mn-lt"/>
                <a:cs typeface="+mn-lt"/>
              </a:rPr>
              <a:t>organismes</a:t>
            </a:r>
            <a:r>
              <a:rPr lang="en-US" sz="1600" dirty="0">
                <a:latin typeface="Times New Roman"/>
                <a:ea typeface="+mn-lt"/>
                <a:cs typeface="+mn-lt"/>
              </a:rPr>
              <a:t> </a:t>
            </a:r>
            <a:r>
              <a:rPr lang="en-US" sz="1600" dirty="0" err="1">
                <a:latin typeface="Times New Roman"/>
                <a:ea typeface="+mn-lt"/>
                <a:cs typeface="+mn-lt"/>
              </a:rPr>
              <a:t>mutualistes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Les structures de </a:t>
            </a:r>
            <a:r>
              <a:rPr lang="en-US" sz="1600" dirty="0" err="1">
                <a:latin typeface="Times New Roman"/>
                <a:ea typeface="+mn-lt"/>
                <a:cs typeface="+mn-lt"/>
              </a:rPr>
              <a:t>groupe</a:t>
            </a:r>
            <a:r>
              <a:rPr lang="en-US" sz="1600" dirty="0">
                <a:latin typeface="Times New Roman"/>
                <a:ea typeface="+mn-lt"/>
                <a:cs typeface="+mn-lt"/>
              </a:rPr>
              <a:t> </a:t>
            </a:r>
            <a:r>
              <a:rPr lang="en-US" sz="1600" dirty="0" err="1">
                <a:latin typeface="Times New Roman"/>
                <a:ea typeface="+mn-lt"/>
                <a:cs typeface="+mn-lt"/>
              </a:rPr>
              <a:t>d’assurance</a:t>
            </a:r>
            <a:endParaRPr lang="en-US" sz="1600" dirty="0">
              <a:latin typeface="Times New Roman"/>
              <a:ea typeface="+mn-lt"/>
              <a:cs typeface="+mn-lt"/>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opérations</a:t>
            </a:r>
            <a:r>
              <a:rPr lang="en-US" sz="1600" dirty="0">
                <a:latin typeface="Times New Roman"/>
                <a:ea typeface="+mn-lt"/>
                <a:cs typeface="+mn-lt"/>
              </a:rPr>
              <a:t> relatives aux structures </a:t>
            </a:r>
            <a:endParaRPr lang="en-US" sz="1600" dirty="0">
              <a:latin typeface="Times New Roman"/>
              <a:cs typeface="Calibri"/>
            </a:endParaRPr>
          </a:p>
          <a:p>
            <a:pPr marL="285750" indent="-285750">
              <a:buFont typeface="Arial"/>
              <a:buChar char="•"/>
            </a:pPr>
            <a:r>
              <a:rPr lang="en-US" sz="1600" dirty="0">
                <a:latin typeface="Times New Roman"/>
                <a:ea typeface="+mn-lt"/>
                <a:cs typeface="+mn-lt"/>
              </a:rPr>
              <a:t>Le </a:t>
            </a:r>
            <a:r>
              <a:rPr lang="en-US" sz="1600" dirty="0" err="1">
                <a:latin typeface="Times New Roman"/>
                <a:ea typeface="+mn-lt"/>
                <a:cs typeface="+mn-lt"/>
              </a:rPr>
              <a:t>contentieux</a:t>
            </a:r>
            <a:r>
              <a:rPr lang="en-US" sz="1600" dirty="0">
                <a:latin typeface="Times New Roman"/>
                <a:ea typeface="+mn-lt"/>
                <a:cs typeface="+mn-lt"/>
              </a:rPr>
              <a:t> des </a:t>
            </a:r>
            <a:r>
              <a:rPr lang="en-US" sz="1600" dirty="0" err="1">
                <a:latin typeface="Times New Roman"/>
                <a:ea typeface="+mn-lt"/>
                <a:cs typeface="+mn-lt"/>
              </a:rPr>
              <a:t>entreprises</a:t>
            </a:r>
            <a:r>
              <a:rPr lang="en-US" sz="1600" dirty="0">
                <a:latin typeface="Times New Roman"/>
                <a:ea typeface="+mn-lt"/>
                <a:cs typeface="+mn-lt"/>
              </a:rPr>
              <a:t> </a:t>
            </a:r>
            <a:r>
              <a:rPr lang="en-US" sz="1600" dirty="0" err="1">
                <a:latin typeface="Times New Roman"/>
                <a:ea typeface="+mn-lt"/>
                <a:cs typeface="+mn-lt"/>
              </a:rPr>
              <a:t>d’assurance</a:t>
            </a:r>
            <a:endParaRPr lang="en-US" dirty="0">
              <a:latin typeface="Times New Roman"/>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639388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Droit du travail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Se </a:t>
            </a:r>
            <a:r>
              <a:rPr lang="en-US" sz="1600" dirty="0" err="1">
                <a:latin typeface="Times New Roman"/>
                <a:ea typeface="+mn-lt"/>
                <a:cs typeface="+mn-lt"/>
              </a:rPr>
              <a:t>sensibiliser</a:t>
            </a:r>
            <a:r>
              <a:rPr lang="en-US" sz="1600" dirty="0">
                <a:latin typeface="Times New Roman"/>
                <a:ea typeface="+mn-lt"/>
                <a:cs typeface="+mn-lt"/>
              </a:rPr>
              <a:t> au droit du travail, au respect de </a:t>
            </a:r>
            <a:r>
              <a:rPr lang="en-US" sz="1600" dirty="0" err="1">
                <a:latin typeface="Times New Roman"/>
                <a:ea typeface="+mn-lt"/>
                <a:cs typeface="+mn-lt"/>
              </a:rPr>
              <a:t>ses</a:t>
            </a:r>
            <a:r>
              <a:rPr lang="en-US" sz="1600" dirty="0">
                <a:latin typeface="Times New Roman"/>
                <a:ea typeface="+mn-lt"/>
                <a:cs typeface="+mn-lt"/>
              </a:rPr>
              <a:t> </a:t>
            </a:r>
            <a:r>
              <a:rPr lang="en-US" sz="1600" dirty="0" err="1">
                <a:latin typeface="Times New Roman"/>
                <a:ea typeface="+mn-lt"/>
                <a:cs typeface="+mn-lt"/>
              </a:rPr>
              <a:t>règles</a:t>
            </a:r>
            <a:r>
              <a:rPr lang="en-US" sz="1600" dirty="0">
                <a:latin typeface="Times New Roman"/>
                <a:ea typeface="+mn-lt"/>
                <a:cs typeface="+mn-lt"/>
              </a:rPr>
              <a:t> par les parties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Connaître</a:t>
            </a:r>
            <a:r>
              <a:rPr lang="en-US" sz="1600" dirty="0">
                <a:latin typeface="Times New Roman"/>
                <a:ea typeface="+mn-lt"/>
                <a:cs typeface="+mn-lt"/>
              </a:rPr>
              <a:t> les « </a:t>
            </a:r>
            <a:r>
              <a:rPr lang="en-US" sz="1600" dirty="0" err="1">
                <a:latin typeface="Times New Roman"/>
                <a:ea typeface="+mn-lt"/>
                <a:cs typeface="+mn-lt"/>
              </a:rPr>
              <a:t>règles</a:t>
            </a:r>
            <a:r>
              <a:rPr lang="en-US" sz="1600" dirty="0">
                <a:latin typeface="Times New Roman"/>
                <a:ea typeface="+mn-lt"/>
                <a:cs typeface="+mn-lt"/>
              </a:rPr>
              <a:t> du jeu » pour </a:t>
            </a:r>
            <a:r>
              <a:rPr lang="en-US" sz="1600" dirty="0" err="1">
                <a:latin typeface="Times New Roman"/>
                <a:ea typeface="+mn-lt"/>
                <a:cs typeface="+mn-lt"/>
              </a:rPr>
              <a:t>prévenir</a:t>
            </a:r>
            <a:r>
              <a:rPr lang="en-US" sz="1600" dirty="0">
                <a:latin typeface="Times New Roman"/>
                <a:ea typeface="+mn-lt"/>
                <a:cs typeface="+mn-lt"/>
              </a:rPr>
              <a:t> tout </a:t>
            </a:r>
            <a:r>
              <a:rPr lang="en-US" sz="1600" dirty="0" err="1">
                <a:latin typeface="Times New Roman"/>
                <a:ea typeface="+mn-lt"/>
                <a:cs typeface="+mn-lt"/>
              </a:rPr>
              <a:t>litige</a:t>
            </a:r>
            <a:r>
              <a:rPr lang="en-US" sz="1600" dirty="0">
                <a:latin typeface="Times New Roman"/>
                <a:ea typeface="+mn-lt"/>
                <a:cs typeface="+mn-lt"/>
              </a:rPr>
              <a:t> et </a:t>
            </a:r>
            <a:r>
              <a:rPr lang="en-US" sz="1600" dirty="0" err="1">
                <a:latin typeface="Times New Roman"/>
                <a:ea typeface="+mn-lt"/>
                <a:cs typeface="+mn-lt"/>
              </a:rPr>
              <a:t>favoriser</a:t>
            </a:r>
            <a:r>
              <a:rPr lang="en-US" sz="1600" dirty="0">
                <a:latin typeface="Times New Roman"/>
                <a:ea typeface="+mn-lt"/>
                <a:cs typeface="+mn-lt"/>
              </a:rPr>
              <a:t> la « </a:t>
            </a:r>
            <a:r>
              <a:rPr lang="en-US" sz="1600" dirty="0" err="1">
                <a:latin typeface="Times New Roman"/>
                <a:ea typeface="+mn-lt"/>
                <a:cs typeface="+mn-lt"/>
              </a:rPr>
              <a:t>paix</a:t>
            </a:r>
            <a:r>
              <a:rPr lang="en-US" sz="1600" dirty="0">
                <a:latin typeface="Times New Roman"/>
                <a:ea typeface="+mn-lt"/>
                <a:cs typeface="+mn-lt"/>
              </a:rPr>
              <a:t> </a:t>
            </a:r>
            <a:r>
              <a:rPr lang="en-US" sz="1600" dirty="0" err="1">
                <a:latin typeface="Times New Roman"/>
                <a:ea typeface="+mn-lt"/>
                <a:cs typeface="+mn-lt"/>
              </a:rPr>
              <a:t>sociale</a:t>
            </a:r>
            <a:r>
              <a:rPr lang="en-US" sz="1600" dirty="0">
                <a:latin typeface="Times New Roman"/>
                <a:ea typeface="+mn-lt"/>
                <a:cs typeface="+mn-lt"/>
              </a:rPr>
              <a:t> »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le </a:t>
            </a:r>
            <a:r>
              <a:rPr lang="en-US" sz="1600" dirty="0" err="1">
                <a:latin typeface="Times New Roman"/>
                <a:ea typeface="+mn-lt"/>
                <a:cs typeface="+mn-lt"/>
              </a:rPr>
              <a:t>rôle</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a:t>
            </a:r>
            <a:r>
              <a:rPr lang="en-US" sz="1600" dirty="0" err="1">
                <a:latin typeface="Times New Roman"/>
                <a:ea typeface="+mn-lt"/>
                <a:cs typeface="+mn-lt"/>
              </a:rPr>
              <a:t>matière</a:t>
            </a:r>
            <a:r>
              <a:rPr lang="en-US" sz="1600" dirty="0">
                <a:latin typeface="Times New Roman"/>
                <a:ea typeface="+mn-lt"/>
                <a:cs typeface="+mn-lt"/>
              </a:rPr>
              <a:t> </a:t>
            </a:r>
            <a:r>
              <a:rPr lang="en-US" sz="1600" dirty="0" err="1">
                <a:latin typeface="Times New Roman"/>
                <a:ea typeface="+mn-lt"/>
                <a:cs typeface="+mn-lt"/>
              </a:rPr>
              <a:t>sociale</a:t>
            </a:r>
            <a:r>
              <a:rPr lang="en-US" sz="1600" dirty="0">
                <a:latin typeface="Times New Roman"/>
                <a:ea typeface="+mn-lt"/>
                <a:cs typeface="+mn-lt"/>
              </a:rPr>
              <a:t> via le </a:t>
            </a:r>
            <a:r>
              <a:rPr lang="en-US" sz="1600" dirty="0" err="1">
                <a:latin typeface="Times New Roman"/>
                <a:ea typeface="+mn-lt"/>
                <a:cs typeface="+mn-lt"/>
              </a:rPr>
              <a:t>versement</a:t>
            </a:r>
            <a:r>
              <a:rPr lang="en-US" sz="1600" dirty="0">
                <a:latin typeface="Times New Roman"/>
                <a:ea typeface="+mn-lt"/>
                <a:cs typeface="+mn-lt"/>
              </a:rPr>
              <a:t> des allocations et la mise </a:t>
            </a:r>
            <a:r>
              <a:rPr lang="en-US" sz="1600" dirty="0" err="1">
                <a:latin typeface="Times New Roman"/>
                <a:ea typeface="+mn-lt"/>
                <a:cs typeface="+mn-lt"/>
              </a:rPr>
              <a:t>en</a:t>
            </a:r>
            <a:r>
              <a:rPr lang="en-US" sz="1600" dirty="0">
                <a:latin typeface="Times New Roman"/>
                <a:ea typeface="+mn-lt"/>
                <a:cs typeface="+mn-lt"/>
              </a:rPr>
              <a:t> place de </a:t>
            </a:r>
            <a:r>
              <a:rPr lang="en-US" sz="1600" dirty="0" err="1">
                <a:latin typeface="Times New Roman"/>
                <a:ea typeface="+mn-lt"/>
                <a:cs typeface="+mn-lt"/>
              </a:rPr>
              <a:t>contrats</a:t>
            </a:r>
            <a:r>
              <a:rPr lang="en-US" sz="1600" dirty="0">
                <a:latin typeface="Times New Roman"/>
                <a:ea typeface="+mn-lt"/>
                <a:cs typeface="+mn-lt"/>
              </a:rPr>
              <a:t> </a:t>
            </a:r>
            <a:r>
              <a:rPr lang="en-US" sz="1600" dirty="0" err="1">
                <a:latin typeface="Times New Roman"/>
                <a:ea typeface="+mn-lt"/>
                <a:cs typeface="+mn-lt"/>
              </a:rPr>
              <a:t>collectifs</a:t>
            </a:r>
            <a:endParaRPr lang="en-US" sz="160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La conclusion du </a:t>
            </a:r>
            <a:r>
              <a:rPr lang="en-US" sz="1600" dirty="0" err="1">
                <a:latin typeface="Times New Roman"/>
                <a:ea typeface="+mn-lt"/>
                <a:cs typeface="+mn-lt"/>
              </a:rPr>
              <a:t>contrat</a:t>
            </a:r>
            <a:r>
              <a:rPr lang="en-US" sz="1600" dirty="0">
                <a:latin typeface="Times New Roman"/>
                <a:ea typeface="+mn-lt"/>
                <a:cs typeface="+mn-lt"/>
              </a:rPr>
              <a:t> de travail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a:t>
            </a:r>
            <a:r>
              <a:rPr lang="en-US" sz="1600" dirty="0" err="1">
                <a:latin typeface="Times New Roman"/>
                <a:ea typeface="+mn-lt"/>
                <a:cs typeface="+mn-lt"/>
              </a:rPr>
              <a:t>définition</a:t>
            </a:r>
            <a:r>
              <a:rPr lang="en-US" sz="1600" dirty="0">
                <a:latin typeface="Times New Roman"/>
                <a:ea typeface="+mn-lt"/>
                <a:cs typeface="+mn-lt"/>
              </a:rPr>
              <a:t> du </a:t>
            </a:r>
            <a:r>
              <a:rPr lang="en-US" sz="1600" dirty="0" err="1">
                <a:latin typeface="Times New Roman"/>
                <a:ea typeface="+mn-lt"/>
                <a:cs typeface="+mn-lt"/>
              </a:rPr>
              <a:t>contrat</a:t>
            </a:r>
            <a:r>
              <a:rPr lang="en-US" sz="1600" dirty="0">
                <a:latin typeface="Times New Roman"/>
                <a:ea typeface="+mn-lt"/>
                <a:cs typeface="+mn-lt"/>
              </a:rPr>
              <a:t> de travail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qualification du « </a:t>
            </a:r>
            <a:r>
              <a:rPr lang="en-US" sz="1600" dirty="0" err="1">
                <a:latin typeface="Times New Roman"/>
                <a:ea typeface="+mn-lt"/>
                <a:cs typeface="+mn-lt"/>
              </a:rPr>
              <a:t>contrat</a:t>
            </a:r>
            <a:r>
              <a:rPr lang="en-US" sz="1600" dirty="0">
                <a:latin typeface="Times New Roman"/>
                <a:ea typeface="+mn-lt"/>
                <a:cs typeface="+mn-lt"/>
              </a:rPr>
              <a:t> »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La conclusion d’un CDI </a:t>
            </a:r>
            <a:endParaRPr lang="en-US" sz="1600">
              <a:latin typeface="Times New Roman"/>
              <a:cs typeface="Calibri"/>
            </a:endParaRPr>
          </a:p>
          <a:p>
            <a:pPr marL="285750" indent="-285750">
              <a:buFont typeface="Arial"/>
              <a:buChar char="•"/>
            </a:pPr>
            <a:r>
              <a:rPr lang="en-US" sz="1600" dirty="0">
                <a:latin typeface="Times New Roman"/>
                <a:ea typeface="+mn-lt"/>
                <a:cs typeface="+mn-lt"/>
              </a:rPr>
              <a:t>Le CDD : un </a:t>
            </a:r>
            <a:r>
              <a:rPr lang="en-US" sz="1600" dirty="0" err="1">
                <a:latin typeface="Times New Roman"/>
                <a:ea typeface="+mn-lt"/>
                <a:cs typeface="+mn-lt"/>
              </a:rPr>
              <a:t>contrat</a:t>
            </a:r>
            <a:r>
              <a:rPr lang="en-US" sz="1600" dirty="0">
                <a:latin typeface="Times New Roman"/>
                <a:ea typeface="+mn-lt"/>
                <a:cs typeface="+mn-lt"/>
              </a:rPr>
              <a:t> </a:t>
            </a:r>
            <a:r>
              <a:rPr lang="en-US" sz="1600" dirty="0" err="1">
                <a:latin typeface="Times New Roman"/>
                <a:ea typeface="+mn-lt"/>
                <a:cs typeface="+mn-lt"/>
              </a:rPr>
              <a:t>d’exception</a:t>
            </a:r>
            <a:r>
              <a:rPr lang="en-US" sz="1600" dirty="0">
                <a:latin typeface="Times New Roman"/>
                <a:ea typeface="+mn-lt"/>
                <a:cs typeface="+mn-lt"/>
              </a:rPr>
              <a:t> ?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Analyses de </a:t>
            </a:r>
            <a:r>
              <a:rPr lang="en-US" sz="1600" dirty="0" err="1">
                <a:latin typeface="Times New Roman"/>
                <a:ea typeface="+mn-lt"/>
                <a:cs typeface="+mn-lt"/>
              </a:rPr>
              <a:t>jugements</a:t>
            </a:r>
            <a:r>
              <a:rPr lang="en-US" sz="1600" dirty="0">
                <a:latin typeface="Times New Roman"/>
                <a:ea typeface="+mn-lt"/>
                <a:cs typeface="+mn-lt"/>
              </a:rPr>
              <a:t> du Conseil de </a:t>
            </a:r>
            <a:r>
              <a:rPr lang="en-US" sz="1600" dirty="0" err="1">
                <a:latin typeface="Times New Roman"/>
                <a:ea typeface="+mn-lt"/>
                <a:cs typeface="+mn-lt"/>
              </a:rPr>
              <a:t>prud’hommes</a:t>
            </a:r>
            <a:r>
              <a:rPr lang="en-US" sz="1600" dirty="0">
                <a:latin typeface="Times New Roman"/>
                <a:ea typeface="+mn-lt"/>
                <a:cs typeface="+mn-lt"/>
              </a:rPr>
              <a:t> de Paris (CPH) </a:t>
            </a:r>
            <a:endParaRPr lang="en-US" sz="1600">
              <a:latin typeface="Times New Roman"/>
              <a:cs typeface="Calibri"/>
            </a:endParaRPr>
          </a:p>
          <a:p>
            <a:pPr marL="285750" indent="-285750">
              <a:buFont typeface="Arial"/>
              <a:buChar char="•"/>
            </a:pPr>
            <a:r>
              <a:rPr lang="en-US" sz="1600" dirty="0">
                <a:latin typeface="Times New Roman"/>
                <a:ea typeface="+mn-lt"/>
                <a:cs typeface="+mn-lt"/>
              </a:rPr>
              <a:t>La mise </a:t>
            </a:r>
            <a:r>
              <a:rPr lang="en-US" sz="1600" dirty="0" err="1">
                <a:latin typeface="Times New Roman"/>
                <a:ea typeface="+mn-lt"/>
                <a:cs typeface="+mn-lt"/>
              </a:rPr>
              <a:t>en</a:t>
            </a:r>
            <a:r>
              <a:rPr lang="en-US" sz="1600" dirty="0">
                <a:latin typeface="Times New Roman"/>
                <a:ea typeface="+mn-lt"/>
                <a:cs typeface="+mn-lt"/>
              </a:rPr>
              <a:t> place de </a:t>
            </a:r>
            <a:r>
              <a:rPr lang="en-US" sz="1600" dirty="0" err="1">
                <a:latin typeface="Times New Roman"/>
                <a:ea typeface="+mn-lt"/>
                <a:cs typeface="+mn-lt"/>
              </a:rPr>
              <a:t>l’assurance</a:t>
            </a:r>
            <a:r>
              <a:rPr lang="en-US" sz="1600" dirty="0">
                <a:latin typeface="Times New Roman"/>
                <a:ea typeface="+mn-lt"/>
                <a:cs typeface="+mn-lt"/>
              </a:rPr>
              <a:t> </a:t>
            </a:r>
            <a:r>
              <a:rPr lang="en-US" sz="1600" dirty="0" err="1">
                <a:latin typeface="Times New Roman"/>
                <a:ea typeface="+mn-lt"/>
                <a:cs typeface="+mn-lt"/>
              </a:rPr>
              <a:t>chômage</a:t>
            </a:r>
            <a:r>
              <a:rPr lang="en-US" sz="1600" dirty="0">
                <a:latin typeface="Times New Roman"/>
                <a:ea typeface="+mn-lt"/>
                <a:cs typeface="+mn-lt"/>
              </a:rPr>
              <a:t>, protection </a:t>
            </a:r>
            <a:r>
              <a:rPr lang="en-US" sz="1600" dirty="0" err="1">
                <a:latin typeface="Times New Roman"/>
                <a:ea typeface="+mn-lt"/>
                <a:cs typeface="+mn-lt"/>
              </a:rPr>
              <a:t>sociale</a:t>
            </a:r>
            <a:r>
              <a:rPr lang="en-US" sz="1600" dirty="0">
                <a:latin typeface="Times New Roman"/>
                <a:ea typeface="+mn-lt"/>
                <a:cs typeface="+mn-lt"/>
              </a:rPr>
              <a:t> </a:t>
            </a:r>
            <a:r>
              <a:rPr lang="en-US" sz="1600" dirty="0" err="1">
                <a:latin typeface="Times New Roman"/>
                <a:ea typeface="+mn-lt"/>
                <a:cs typeface="+mn-lt"/>
              </a:rPr>
              <a:t>permettant</a:t>
            </a:r>
            <a:r>
              <a:rPr lang="en-US" sz="1600" dirty="0">
                <a:latin typeface="Times New Roman"/>
                <a:ea typeface="+mn-lt"/>
                <a:cs typeface="+mn-lt"/>
              </a:rPr>
              <a:t> la </a:t>
            </a:r>
            <a:r>
              <a:rPr lang="en-US" sz="1600" dirty="0" err="1">
                <a:latin typeface="Times New Roman"/>
                <a:ea typeface="+mn-lt"/>
                <a:cs typeface="+mn-lt"/>
              </a:rPr>
              <a:t>prise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charge d’un </a:t>
            </a:r>
            <a:r>
              <a:rPr lang="en-US" sz="1600" dirty="0" err="1">
                <a:latin typeface="Times New Roman"/>
                <a:ea typeface="+mn-lt"/>
                <a:cs typeface="+mn-lt"/>
              </a:rPr>
              <a:t>risque</a:t>
            </a:r>
            <a:r>
              <a:rPr lang="en-US" sz="1600" dirty="0">
                <a:latin typeface="Times New Roman"/>
                <a:ea typeface="+mn-lt"/>
                <a:cs typeface="+mn-lt"/>
              </a:rPr>
              <a:t> social</a:t>
            </a:r>
            <a:endParaRPr lang="en-US" sz="1600">
              <a:latin typeface="Times New Roman"/>
              <a:cs typeface="Times New Roman"/>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1100462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latin typeface="Times New Roman"/>
                <a:ea typeface="+mn-lt"/>
                <a:cs typeface="+mn-lt"/>
              </a:rPr>
              <a:t>Économie</a:t>
            </a:r>
            <a:r>
              <a:rPr lang="en-US" sz="1600" b="1" dirty="0">
                <a:latin typeface="Times New Roman"/>
                <a:ea typeface="+mn-lt"/>
                <a:cs typeface="+mn-lt"/>
              </a:rPr>
              <a:t> du </a:t>
            </a:r>
            <a:r>
              <a:rPr lang="en-US" sz="1600" b="1" dirty="0" err="1">
                <a:latin typeface="Times New Roman"/>
                <a:ea typeface="+mn-lt"/>
                <a:cs typeface="+mn-lt"/>
              </a:rPr>
              <a:t>risque</a:t>
            </a:r>
            <a:r>
              <a:rPr lang="en-US" sz="1600" b="1" dirty="0">
                <a:latin typeface="Times New Roman"/>
                <a:ea typeface="+mn-lt"/>
                <a:cs typeface="+mn-lt"/>
              </a:rPr>
              <a:t>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a:t>
            </a:r>
            <a:r>
              <a:rPr lang="en-US" sz="1600" dirty="0" err="1">
                <a:latin typeface="Times New Roman"/>
                <a:ea typeface="+mn-lt"/>
                <a:cs typeface="+mn-lt"/>
              </a:rPr>
              <a:t>l’activite</a:t>
            </a:r>
            <a:r>
              <a:rPr lang="en-US" sz="1600" dirty="0">
                <a:latin typeface="Times New Roman"/>
                <a:ea typeface="+mn-lt"/>
                <a:cs typeface="+mn-lt"/>
              </a:rPr>
              <a:t>́ et les perspectives </a:t>
            </a:r>
            <a:r>
              <a:rPr lang="en-US" sz="1600" dirty="0" err="1">
                <a:latin typeface="Times New Roman"/>
                <a:ea typeface="+mn-lt"/>
                <a:cs typeface="+mn-lt"/>
              </a:rPr>
              <a:t>d’évolution</a:t>
            </a:r>
            <a:r>
              <a:rPr lang="en-US" sz="1600" dirty="0">
                <a:latin typeface="Times New Roman"/>
                <a:ea typeface="+mn-lt"/>
                <a:cs typeface="+mn-lt"/>
              </a:rPr>
              <a:t> du </a:t>
            </a:r>
            <a:r>
              <a:rPr lang="en-US" sz="1600" dirty="0" err="1">
                <a:latin typeface="Times New Roman"/>
                <a:ea typeface="+mn-lt"/>
                <a:cs typeface="+mn-lt"/>
              </a:rPr>
              <a:t>secteur</a:t>
            </a:r>
            <a:r>
              <a:rPr lang="en-US" sz="1600" dirty="0">
                <a:latin typeface="Times New Roman"/>
                <a:ea typeface="+mn-lt"/>
                <a:cs typeface="+mn-lt"/>
              </a:rPr>
              <a:t> de </a:t>
            </a:r>
            <a:r>
              <a:rPr lang="en-US" sz="1600" dirty="0" err="1">
                <a:latin typeface="Times New Roman"/>
                <a:ea typeface="+mn-lt"/>
                <a:cs typeface="+mn-lt"/>
              </a:rPr>
              <a:t>l’assurance</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Évaluer</a:t>
            </a:r>
            <a:r>
              <a:rPr lang="en-US" sz="1600" dirty="0">
                <a:latin typeface="Times New Roman"/>
                <a:ea typeface="+mn-lt"/>
                <a:cs typeface="+mn-lt"/>
              </a:rPr>
              <a:t> les tendances </a:t>
            </a:r>
            <a:r>
              <a:rPr lang="en-US" sz="1600" dirty="0" err="1">
                <a:latin typeface="Times New Roman"/>
                <a:ea typeface="+mn-lt"/>
                <a:cs typeface="+mn-lt"/>
              </a:rPr>
              <a:t>actuelles</a:t>
            </a:r>
            <a:r>
              <a:rPr lang="en-US" sz="1600" dirty="0">
                <a:latin typeface="Times New Roman"/>
                <a:ea typeface="+mn-lt"/>
                <a:cs typeface="+mn-lt"/>
              </a:rPr>
              <a:t> de </a:t>
            </a:r>
            <a:r>
              <a:rPr lang="en-US" sz="1600" dirty="0" err="1">
                <a:latin typeface="Times New Roman"/>
                <a:ea typeface="+mn-lt"/>
                <a:cs typeface="+mn-lt"/>
              </a:rPr>
              <a:t>l’industrie</a:t>
            </a:r>
            <a:r>
              <a:rPr lang="en-US" sz="1600" dirty="0">
                <a:latin typeface="Times New Roman"/>
                <a:ea typeface="+mn-lt"/>
                <a:cs typeface="+mn-lt"/>
              </a:rPr>
              <a:t> du </a:t>
            </a:r>
            <a:r>
              <a:rPr lang="en-US" sz="1600" dirty="0" err="1">
                <a:latin typeface="Times New Roman"/>
                <a:ea typeface="+mn-lt"/>
                <a:cs typeface="+mn-lt"/>
              </a:rPr>
              <a:t>risque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a:t>
            </a:r>
            <a:r>
              <a:rPr lang="en-US" sz="1600" dirty="0" err="1">
                <a:latin typeface="Times New Roman"/>
                <a:ea typeface="+mn-lt"/>
                <a:cs typeface="+mn-lt"/>
              </a:rPr>
              <a:t>s’appuyant</a:t>
            </a:r>
            <a:r>
              <a:rPr lang="en-US" sz="1600" dirty="0">
                <a:latin typeface="Times New Roman"/>
                <a:ea typeface="+mn-lt"/>
                <a:cs typeface="+mn-lt"/>
              </a:rPr>
              <a:t> </a:t>
            </a:r>
            <a:r>
              <a:rPr lang="en-US" sz="1600" dirty="0" err="1">
                <a:latin typeface="Times New Roman"/>
                <a:ea typeface="+mn-lt"/>
                <a:cs typeface="+mn-lt"/>
              </a:rPr>
              <a:t>principalement</a:t>
            </a:r>
            <a:r>
              <a:rPr lang="en-US" sz="1600" dirty="0">
                <a:latin typeface="Times New Roman"/>
                <a:ea typeface="+mn-lt"/>
                <a:cs typeface="+mn-lt"/>
              </a:rPr>
              <a:t> sur les </a:t>
            </a:r>
            <a:r>
              <a:rPr lang="en-US" sz="1600" dirty="0" err="1">
                <a:latin typeface="Times New Roman"/>
                <a:ea typeface="+mn-lt"/>
                <a:cs typeface="+mn-lt"/>
              </a:rPr>
              <a:t>changements</a:t>
            </a:r>
            <a:r>
              <a:rPr lang="en-US" sz="1600" dirty="0">
                <a:latin typeface="Times New Roman"/>
                <a:ea typeface="+mn-lt"/>
                <a:cs typeface="+mn-lt"/>
              </a:rPr>
              <a:t> de </a:t>
            </a:r>
            <a:r>
              <a:rPr lang="en-US" sz="1600" dirty="0" err="1">
                <a:latin typeface="Times New Roman"/>
                <a:ea typeface="+mn-lt"/>
                <a:cs typeface="+mn-lt"/>
              </a:rPr>
              <a:t>paradigme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a:t>
            </a:r>
            <a:r>
              <a:rPr lang="en-US" sz="1600" dirty="0" err="1">
                <a:latin typeface="Times New Roman"/>
                <a:ea typeface="+mn-lt"/>
                <a:cs typeface="+mn-lt"/>
              </a:rPr>
              <a:t>cours</a:t>
            </a:r>
            <a:r>
              <a:rPr lang="en-US" sz="1600" dirty="0">
                <a:latin typeface="Times New Roman"/>
                <a:ea typeface="+mn-lt"/>
                <a:cs typeface="+mn-lt"/>
              </a:rPr>
              <a:t> et sur </a:t>
            </a:r>
            <a:r>
              <a:rPr lang="en-US" sz="1600" dirty="0" err="1">
                <a:latin typeface="Times New Roman"/>
                <a:ea typeface="+mn-lt"/>
                <a:cs typeface="+mn-lt"/>
              </a:rPr>
              <a:t>l’actualite</a:t>
            </a:r>
            <a:r>
              <a:rPr lang="en-US" sz="1600" dirty="0">
                <a:latin typeface="Times New Roman"/>
                <a:ea typeface="+mn-lt"/>
                <a:cs typeface="+mn-lt"/>
              </a:rPr>
              <a:t>́</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p>
          <a:p>
            <a:pPr marL="285750" indent="-285750">
              <a:buFont typeface="Arial"/>
              <a:buChar char="•"/>
            </a:pPr>
            <a:r>
              <a:rPr lang="en-US" sz="1600" dirty="0">
                <a:latin typeface="Times New Roman"/>
                <a:ea typeface="+mn-lt"/>
                <a:cs typeface="+mn-lt"/>
              </a:rPr>
              <a:t>Anthropologie du </a:t>
            </a:r>
            <a:r>
              <a:rPr lang="en-US" sz="1600" dirty="0" err="1">
                <a:latin typeface="Times New Roman"/>
                <a:ea typeface="+mn-lt"/>
                <a:cs typeface="+mn-lt"/>
              </a:rPr>
              <a:t>risque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Concepts </a:t>
            </a:r>
            <a:r>
              <a:rPr lang="en-US" sz="1600" err="1">
                <a:latin typeface="Times New Roman"/>
                <a:ea typeface="+mn-lt"/>
                <a:cs typeface="+mn-lt"/>
              </a:rPr>
              <a:t>fondamentaux</a:t>
            </a:r>
            <a:r>
              <a:rPr lang="en-US" sz="1600" dirty="0">
                <a:latin typeface="Times New Roman"/>
                <a:ea typeface="+mn-lt"/>
                <a:cs typeface="+mn-lt"/>
              </a:rPr>
              <a:t> de </a:t>
            </a:r>
            <a:r>
              <a:rPr lang="en-US" sz="1600" err="1">
                <a:latin typeface="Times New Roman"/>
                <a:ea typeface="+mn-lt"/>
                <a:cs typeface="+mn-lt"/>
              </a:rPr>
              <a:t>l’assurance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Responsabilite</a:t>
            </a:r>
            <a:r>
              <a:rPr lang="en-US" sz="1600" dirty="0">
                <a:latin typeface="Times New Roman"/>
                <a:ea typeface="+mn-lt"/>
                <a:cs typeface="+mn-lt"/>
              </a:rPr>
              <a:t>́ et assurance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Responsabilite</a:t>
            </a:r>
            <a:r>
              <a:rPr lang="en-US" sz="1600" dirty="0">
                <a:latin typeface="Times New Roman"/>
                <a:ea typeface="+mn-lt"/>
                <a:cs typeface="+mn-lt"/>
              </a:rPr>
              <a:t>́ et </a:t>
            </a:r>
            <a:r>
              <a:rPr lang="en-US" sz="1600" err="1">
                <a:latin typeface="Times New Roman"/>
                <a:ea typeface="+mn-lt"/>
                <a:cs typeface="+mn-lt"/>
              </a:rPr>
              <a:t>indemnisation</a:t>
            </a:r>
            <a:r>
              <a:rPr lang="en-US" sz="1600" dirty="0">
                <a:latin typeface="Times New Roman"/>
                <a:ea typeface="+mn-lt"/>
                <a:cs typeface="+mn-lt"/>
              </a:rPr>
              <a:t> dans le temps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Révolution</a:t>
            </a:r>
            <a:r>
              <a:rPr lang="en-US" sz="1600" dirty="0">
                <a:latin typeface="Times New Roman"/>
                <a:ea typeface="+mn-lt"/>
                <a:cs typeface="+mn-lt"/>
              </a:rPr>
              <a:t> </a:t>
            </a:r>
            <a:r>
              <a:rPr lang="en-US" sz="1600" err="1">
                <a:latin typeface="Times New Roman"/>
                <a:ea typeface="+mn-lt"/>
                <a:cs typeface="+mn-lt"/>
              </a:rPr>
              <a:t>numérique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Gouvernance</a:t>
            </a:r>
            <a:r>
              <a:rPr lang="en-US" sz="1600" dirty="0">
                <a:latin typeface="Times New Roman"/>
                <a:ea typeface="+mn-lt"/>
                <a:cs typeface="+mn-lt"/>
              </a:rPr>
              <a:t> et devoir </a:t>
            </a:r>
            <a:r>
              <a:rPr lang="en-US" sz="1600" err="1">
                <a:latin typeface="Times New Roman"/>
                <a:ea typeface="+mn-lt"/>
                <a:cs typeface="+mn-lt"/>
              </a:rPr>
              <a:t>sociétal</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Assurance et </a:t>
            </a:r>
            <a:r>
              <a:rPr lang="en-US" sz="1600" err="1">
                <a:latin typeface="Times New Roman"/>
                <a:ea typeface="+mn-lt"/>
                <a:cs typeface="+mn-lt"/>
              </a:rPr>
              <a:t>régulation</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Solvabilite</a:t>
            </a:r>
            <a:r>
              <a:rPr lang="en-US" sz="1600" dirty="0">
                <a:latin typeface="Times New Roman"/>
                <a:ea typeface="+mn-lt"/>
                <a:cs typeface="+mn-lt"/>
              </a:rPr>
              <a:t>́ II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Contrôle</a:t>
            </a:r>
            <a:r>
              <a:rPr lang="en-US" sz="1600" dirty="0">
                <a:latin typeface="Times New Roman"/>
                <a:ea typeface="+mn-lt"/>
                <a:cs typeface="+mn-lt"/>
              </a:rPr>
              <a:t> interne et </a:t>
            </a:r>
            <a:r>
              <a:rPr lang="en-US" sz="1600" err="1">
                <a:latin typeface="Times New Roman"/>
                <a:ea typeface="+mn-lt"/>
                <a:cs typeface="+mn-lt"/>
              </a:rPr>
              <a:t>gouvernance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Protection de la </a:t>
            </a:r>
            <a:r>
              <a:rPr lang="en-US" sz="1600" err="1">
                <a:latin typeface="Times New Roman"/>
                <a:ea typeface="+mn-lt"/>
                <a:cs typeface="+mn-lt"/>
              </a:rPr>
              <a:t>clientèle</a:t>
            </a:r>
            <a:endParaRPr lang="en-US" sz="1600">
              <a:latin typeface="Times New Roman"/>
              <a:cs typeface="Times New Roman"/>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050957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latin typeface="Times New Roman"/>
                <a:ea typeface="+mn-lt"/>
                <a:cs typeface="+mn-lt"/>
              </a:rPr>
              <a:t>Fiscalite</a:t>
            </a:r>
            <a:r>
              <a:rPr lang="en-US" sz="1600" b="1" dirty="0">
                <a:latin typeface="Times New Roman"/>
                <a:ea typeface="+mn-lt"/>
                <a:cs typeface="+mn-lt"/>
              </a:rPr>
              <a:t>́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err="1">
                <a:latin typeface="Times New Roman"/>
                <a:ea typeface="+mn-lt"/>
                <a:cs typeface="+mn-lt"/>
              </a:rPr>
              <a:t>Appréhender</a:t>
            </a:r>
            <a:r>
              <a:rPr lang="en-US" sz="1600" dirty="0">
                <a:latin typeface="Times New Roman"/>
                <a:ea typeface="+mn-lt"/>
                <a:cs typeface="+mn-lt"/>
              </a:rPr>
              <a:t> les grands </a:t>
            </a:r>
            <a:r>
              <a:rPr lang="en-US" sz="1600" dirty="0" err="1">
                <a:latin typeface="Times New Roman"/>
                <a:ea typeface="+mn-lt"/>
                <a:cs typeface="+mn-lt"/>
              </a:rPr>
              <a:t>risques</a:t>
            </a:r>
            <a:r>
              <a:rPr lang="en-US" sz="1600" dirty="0">
                <a:latin typeface="Times New Roman"/>
                <a:ea typeface="+mn-lt"/>
                <a:cs typeface="+mn-lt"/>
              </a:rPr>
              <a:t> </a:t>
            </a:r>
            <a:r>
              <a:rPr lang="en-US" sz="1600" dirty="0" err="1">
                <a:latin typeface="Times New Roman"/>
                <a:ea typeface="+mn-lt"/>
                <a:cs typeface="+mn-lt"/>
              </a:rPr>
              <a:t>fiscaux</a:t>
            </a:r>
            <a:r>
              <a:rPr lang="en-US" sz="1600" dirty="0">
                <a:latin typeface="Times New Roman"/>
                <a:ea typeface="+mn-lt"/>
                <a:cs typeface="+mn-lt"/>
              </a:rPr>
              <a:t> </a:t>
            </a:r>
            <a:r>
              <a:rPr lang="en-US" sz="1600" dirty="0" err="1">
                <a:latin typeface="Times New Roman"/>
                <a:ea typeface="+mn-lt"/>
                <a:cs typeface="+mn-lt"/>
              </a:rPr>
              <a:t>pesant</a:t>
            </a:r>
            <a:r>
              <a:rPr lang="en-US" sz="1600" dirty="0">
                <a:latin typeface="Times New Roman"/>
                <a:ea typeface="+mn-lt"/>
                <a:cs typeface="+mn-lt"/>
              </a:rPr>
              <a:t> sur les </a:t>
            </a:r>
            <a:r>
              <a:rPr lang="en-US" sz="1600" dirty="0" err="1">
                <a:latin typeface="Times New Roman"/>
                <a:ea typeface="+mn-lt"/>
                <a:cs typeface="+mn-lt"/>
              </a:rPr>
              <a:t>organismes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Assimiler</a:t>
            </a:r>
            <a:r>
              <a:rPr lang="en-US" sz="1600" dirty="0">
                <a:latin typeface="Times New Roman"/>
                <a:ea typeface="+mn-lt"/>
                <a:cs typeface="+mn-lt"/>
              </a:rPr>
              <a:t> les notions </a:t>
            </a:r>
            <a:r>
              <a:rPr lang="en-US" sz="1600" dirty="0" err="1">
                <a:latin typeface="Times New Roman"/>
                <a:ea typeface="+mn-lt"/>
                <a:cs typeface="+mn-lt"/>
              </a:rPr>
              <a:t>fiscales</a:t>
            </a:r>
            <a:r>
              <a:rPr lang="en-US" sz="1600" dirty="0">
                <a:latin typeface="Times New Roman"/>
                <a:ea typeface="+mn-lt"/>
                <a:cs typeface="+mn-lt"/>
              </a:rPr>
              <a:t> </a:t>
            </a:r>
            <a:r>
              <a:rPr lang="en-US" sz="1600" dirty="0" err="1">
                <a:latin typeface="Times New Roman"/>
                <a:ea typeface="+mn-lt"/>
                <a:cs typeface="+mn-lt"/>
              </a:rPr>
              <a:t>fondamentales</a:t>
            </a:r>
            <a:endParaRPr lang="en-US" sz="160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La </a:t>
            </a:r>
            <a:r>
              <a:rPr lang="en-US" sz="1600" dirty="0" err="1">
                <a:latin typeface="Times New Roman"/>
                <a:ea typeface="+mn-lt"/>
                <a:cs typeface="+mn-lt"/>
              </a:rPr>
              <a:t>territorialite</a:t>
            </a:r>
            <a:r>
              <a:rPr lang="en-US" sz="1600" dirty="0">
                <a:latin typeface="Times New Roman"/>
                <a:ea typeface="+mn-lt"/>
                <a:cs typeface="+mn-lt"/>
              </a:rPr>
              <a:t>́ de </a:t>
            </a:r>
            <a:r>
              <a:rPr lang="en-US" sz="1600" dirty="0" err="1">
                <a:latin typeface="Times New Roman"/>
                <a:ea typeface="+mn-lt"/>
                <a:cs typeface="+mn-lt"/>
              </a:rPr>
              <a:t>l’IS</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provisions techniques </a:t>
            </a:r>
            <a:endParaRPr lang="en-US" sz="1600">
              <a:latin typeface="Times New Roman"/>
              <a:cs typeface="Calibri" panose="020F0502020204030204"/>
            </a:endParaRPr>
          </a:p>
          <a:p>
            <a:pPr marL="285750" indent="-285750">
              <a:buFont typeface="Arial"/>
              <a:buChar char="•"/>
            </a:pPr>
            <a:r>
              <a:rPr lang="en-US" sz="1600" dirty="0">
                <a:latin typeface="Times New Roman"/>
                <a:ea typeface="+mn-lt"/>
                <a:cs typeface="+mn-lt"/>
              </a:rPr>
              <a:t>Les placements</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provisions </a:t>
            </a:r>
            <a:r>
              <a:rPr lang="en-US" sz="1600" dirty="0" err="1">
                <a:latin typeface="Times New Roman"/>
                <a:ea typeface="+mn-lt"/>
                <a:cs typeface="+mn-lt"/>
              </a:rPr>
              <a:t>liées</a:t>
            </a:r>
            <a:r>
              <a:rPr lang="en-US" sz="1600" dirty="0">
                <a:latin typeface="Times New Roman"/>
                <a:ea typeface="+mn-lt"/>
                <a:cs typeface="+mn-lt"/>
              </a:rPr>
              <a:t> aux placements</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sociétés</a:t>
            </a:r>
            <a:r>
              <a:rPr lang="en-US" sz="1600" dirty="0">
                <a:latin typeface="Times New Roman"/>
                <a:ea typeface="+mn-lt"/>
                <a:cs typeface="+mn-lt"/>
              </a:rPr>
              <a:t> </a:t>
            </a:r>
            <a:r>
              <a:rPr lang="en-US" sz="1600" dirty="0" err="1">
                <a:latin typeface="Times New Roman"/>
                <a:ea typeface="+mn-lt"/>
                <a:cs typeface="+mn-lt"/>
              </a:rPr>
              <a:t>transparentes</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obligations </a:t>
            </a:r>
            <a:r>
              <a:rPr lang="en-US" sz="1600" dirty="0" err="1">
                <a:latin typeface="Times New Roman"/>
                <a:ea typeface="+mn-lt"/>
                <a:cs typeface="+mn-lt"/>
              </a:rPr>
              <a:t>fiscales</a:t>
            </a:r>
            <a:r>
              <a:rPr lang="en-US" sz="1600" dirty="0">
                <a:latin typeface="Times New Roman"/>
                <a:ea typeface="+mn-lt"/>
                <a:cs typeface="+mn-lt"/>
              </a:rPr>
              <a:t> pour </a:t>
            </a:r>
            <a:r>
              <a:rPr lang="en-US" sz="1600" dirty="0" err="1">
                <a:latin typeface="Times New Roman"/>
                <a:ea typeface="+mn-lt"/>
                <a:cs typeface="+mn-lt"/>
              </a:rPr>
              <a:t>compte</a:t>
            </a:r>
            <a:r>
              <a:rPr lang="en-US" sz="1600" dirty="0">
                <a:latin typeface="Times New Roman"/>
                <a:ea typeface="+mn-lt"/>
                <a:cs typeface="+mn-lt"/>
              </a:rPr>
              <a:t> de tiers</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impositions </a:t>
            </a:r>
            <a:r>
              <a:rPr lang="en-US" sz="1600" dirty="0" err="1">
                <a:latin typeface="Times New Roman"/>
                <a:ea typeface="+mn-lt"/>
                <a:cs typeface="+mn-lt"/>
              </a:rPr>
              <a:t>liées</a:t>
            </a:r>
            <a:r>
              <a:rPr lang="en-US" sz="1600" dirty="0">
                <a:latin typeface="Times New Roman"/>
                <a:ea typeface="+mn-lt"/>
                <a:cs typeface="+mn-lt"/>
              </a:rPr>
              <a:t> à la </a:t>
            </a:r>
            <a:r>
              <a:rPr lang="en-US" sz="1600" dirty="0" err="1">
                <a:latin typeface="Times New Roman"/>
                <a:ea typeface="+mn-lt"/>
                <a:cs typeface="+mn-lt"/>
              </a:rPr>
              <a:t>valeur</a:t>
            </a:r>
            <a:r>
              <a:rPr lang="en-US" sz="1600" dirty="0">
                <a:latin typeface="Times New Roman"/>
                <a:ea typeface="+mn-lt"/>
                <a:cs typeface="+mn-lt"/>
              </a:rPr>
              <a:t> </a:t>
            </a:r>
            <a:r>
              <a:rPr lang="en-US" sz="1600" dirty="0" err="1">
                <a:latin typeface="Times New Roman"/>
                <a:ea typeface="+mn-lt"/>
                <a:cs typeface="+mn-lt"/>
              </a:rPr>
              <a:t>ajoutée</a:t>
            </a:r>
            <a:endParaRPr lang="en-US" sz="160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1412126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Management </a:t>
            </a:r>
            <a:r>
              <a:rPr lang="en-US" sz="1600" b="1" dirty="0" err="1">
                <a:latin typeface="Times New Roman"/>
                <a:ea typeface="+mn-lt"/>
                <a:cs typeface="+mn-lt"/>
              </a:rPr>
              <a:t>d’équipe</a:t>
            </a:r>
            <a:r>
              <a:rPr lang="en-US" sz="1600" b="1" dirty="0">
                <a:latin typeface="Times New Roman"/>
                <a:ea typeface="+mn-lt"/>
                <a:cs typeface="+mn-lt"/>
              </a:rPr>
              <a:t>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err="1">
                <a:latin typeface="Times New Roman"/>
                <a:ea typeface="+mn-lt"/>
                <a:cs typeface="+mn-lt"/>
              </a:rPr>
              <a:t>Connaître</a:t>
            </a:r>
            <a:r>
              <a:rPr lang="en-US" sz="1600" dirty="0">
                <a:latin typeface="Times New Roman"/>
                <a:ea typeface="+mn-lt"/>
                <a:cs typeface="+mn-lt"/>
              </a:rPr>
              <a:t> les </a:t>
            </a:r>
            <a:r>
              <a:rPr lang="en-US" sz="1600" dirty="0" err="1">
                <a:latin typeface="Times New Roman"/>
                <a:ea typeface="+mn-lt"/>
                <a:cs typeface="+mn-lt"/>
              </a:rPr>
              <a:t>fondamentaux</a:t>
            </a:r>
            <a:r>
              <a:rPr lang="en-US" sz="1600" dirty="0">
                <a:latin typeface="Times New Roman"/>
                <a:ea typeface="+mn-lt"/>
                <a:cs typeface="+mn-lt"/>
              </a:rPr>
              <a:t> de base du management </a:t>
            </a:r>
            <a:r>
              <a:rPr lang="en-US" sz="1600" dirty="0" err="1">
                <a:latin typeface="Times New Roman"/>
                <a:ea typeface="+mn-lt"/>
                <a:cs typeface="+mn-lt"/>
              </a:rPr>
              <a:t>d’équipe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Acquérir</a:t>
            </a:r>
            <a:r>
              <a:rPr lang="en-US" sz="1600" dirty="0">
                <a:latin typeface="Times New Roman"/>
                <a:ea typeface="+mn-lt"/>
                <a:cs typeface="+mn-lt"/>
              </a:rPr>
              <a:t> les </a:t>
            </a:r>
            <a:r>
              <a:rPr lang="en-US" sz="1600" dirty="0" err="1">
                <a:latin typeface="Times New Roman"/>
                <a:ea typeface="+mn-lt"/>
                <a:cs typeface="+mn-lt"/>
              </a:rPr>
              <a:t>connaissances</a:t>
            </a:r>
            <a:r>
              <a:rPr lang="en-US" sz="1600" dirty="0">
                <a:latin typeface="Times New Roman"/>
                <a:ea typeface="+mn-lt"/>
                <a:cs typeface="+mn-lt"/>
              </a:rPr>
              <a:t> de base des </a:t>
            </a:r>
            <a:r>
              <a:rPr lang="en-US" sz="1600" dirty="0" err="1">
                <a:latin typeface="Times New Roman"/>
                <a:ea typeface="+mn-lt"/>
                <a:cs typeface="+mn-lt"/>
              </a:rPr>
              <a:t>principes</a:t>
            </a:r>
            <a:r>
              <a:rPr lang="en-US" sz="1600" dirty="0">
                <a:latin typeface="Times New Roman"/>
                <a:ea typeface="+mn-lt"/>
                <a:cs typeface="+mn-lt"/>
              </a:rPr>
              <a:t> de management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le </a:t>
            </a:r>
            <a:r>
              <a:rPr lang="en-US" sz="1600" dirty="0" err="1">
                <a:latin typeface="Times New Roman"/>
                <a:ea typeface="+mn-lt"/>
                <a:cs typeface="+mn-lt"/>
              </a:rPr>
              <a:t>rôle</a:t>
            </a:r>
            <a:r>
              <a:rPr lang="en-US" sz="1600" dirty="0">
                <a:latin typeface="Times New Roman"/>
                <a:ea typeface="+mn-lt"/>
                <a:cs typeface="+mn-lt"/>
              </a:rPr>
              <a:t> du manager dans </a:t>
            </a:r>
            <a:r>
              <a:rPr lang="en-US" sz="1600" dirty="0" err="1">
                <a:latin typeface="Times New Roman"/>
                <a:ea typeface="+mn-lt"/>
                <a:cs typeface="+mn-lt"/>
              </a:rPr>
              <a:t>l’entreprise</a:t>
            </a:r>
            <a:endParaRPr lang="en-US" sz="1600">
              <a:latin typeface="Times New Roman"/>
              <a:cs typeface="Calibri"/>
            </a:endParaRPr>
          </a:p>
          <a:p>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évolutions</a:t>
            </a:r>
            <a:r>
              <a:rPr lang="en-US" sz="1600" dirty="0">
                <a:latin typeface="Times New Roman"/>
                <a:ea typeface="+mn-lt"/>
                <a:cs typeface="+mn-lt"/>
              </a:rPr>
              <a:t> du management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Les 3 phases de </a:t>
            </a:r>
            <a:r>
              <a:rPr lang="en-US" sz="1600" dirty="0" err="1">
                <a:latin typeface="Times New Roman"/>
                <a:ea typeface="+mn-lt"/>
                <a:cs typeface="+mn-lt"/>
              </a:rPr>
              <a:t>l’entreprise</a:t>
            </a:r>
            <a:endParaRPr lang="en-US" sz="1600">
              <a:latin typeface="Times New Roman"/>
              <a:ea typeface="+mn-lt"/>
              <a:cs typeface="+mn-lt"/>
            </a:endParaRPr>
          </a:p>
          <a:p>
            <a:pPr marL="285750" indent="-285750">
              <a:buFont typeface="Arial"/>
              <a:buChar char="•"/>
            </a:pPr>
            <a:r>
              <a:rPr lang="en-US" sz="1600" dirty="0">
                <a:latin typeface="Times New Roman"/>
                <a:ea typeface="+mn-lt"/>
                <a:cs typeface="+mn-lt"/>
              </a:rPr>
              <a:t>Les types de managers </a:t>
            </a:r>
            <a:endParaRPr lang="en-US" sz="1600">
              <a:latin typeface="Times New Roman"/>
              <a:cs typeface="Calibri"/>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compétences</a:t>
            </a:r>
            <a:r>
              <a:rPr lang="en-US" sz="1600" dirty="0">
                <a:latin typeface="Times New Roman"/>
                <a:ea typeface="+mn-lt"/>
                <a:cs typeface="+mn-lt"/>
              </a:rPr>
              <a:t> </a:t>
            </a:r>
            <a:r>
              <a:rPr lang="en-US" sz="1600" dirty="0" err="1">
                <a:latin typeface="Times New Roman"/>
                <a:ea typeface="+mn-lt"/>
                <a:cs typeface="+mn-lt"/>
              </a:rPr>
              <a:t>relationnelles</a:t>
            </a:r>
            <a:r>
              <a:rPr lang="en-US" sz="1600" dirty="0">
                <a:latin typeface="Times New Roman"/>
                <a:ea typeface="+mn-lt"/>
                <a:cs typeface="+mn-lt"/>
              </a:rPr>
              <a:t> du manager </a:t>
            </a:r>
            <a:endParaRPr lang="en-US" dirty="0"/>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3043418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Marketing et distribution </a:t>
            </a:r>
            <a:endParaRPr lang="fr-FR" sz="1600" dirty="0">
              <a:latin typeface="Times New Roman"/>
              <a:cs typeface="Calibri" panose="020F0502020204030204"/>
            </a:endParaRPr>
          </a:p>
          <a:p>
            <a:r>
              <a:rPr lang="en-US" sz="1600" dirty="0" err="1">
                <a:latin typeface="Times New Roman"/>
                <a:ea typeface="+mn-lt"/>
                <a:cs typeface="+mn-lt"/>
              </a:rPr>
              <a:t>Objectifs</a:t>
            </a:r>
            <a:r>
              <a:rPr lang="en-US" sz="1600" dirty="0">
                <a:latin typeface="Times New Roman"/>
                <a:ea typeface="+mn-lt"/>
                <a:cs typeface="+mn-lt"/>
              </a:rPr>
              <a:t> :</a:t>
            </a:r>
          </a:p>
          <a:p>
            <a:r>
              <a:rPr lang="en-US" sz="1600" dirty="0" err="1">
                <a:latin typeface="Times New Roman"/>
                <a:ea typeface="+mn-lt"/>
                <a:cs typeface="+mn-lt"/>
              </a:rPr>
              <a:t>Maîtriser</a:t>
            </a:r>
            <a:r>
              <a:rPr lang="en-US" sz="1600" dirty="0">
                <a:latin typeface="Times New Roman"/>
                <a:ea typeface="+mn-lt"/>
                <a:cs typeface="+mn-lt"/>
              </a:rPr>
              <a:t> les concepts du marketing et distribution avec les </a:t>
            </a:r>
            <a:r>
              <a:rPr lang="en-US" sz="1600" dirty="0" err="1">
                <a:latin typeface="Times New Roman"/>
                <a:ea typeface="+mn-lt"/>
                <a:cs typeface="+mn-lt"/>
              </a:rPr>
              <a:t>spécificités</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les </a:t>
            </a:r>
            <a:r>
              <a:rPr lang="en-US" sz="1600" dirty="0" err="1">
                <a:latin typeface="Times New Roman"/>
                <a:ea typeface="+mn-lt"/>
                <a:cs typeface="+mn-lt"/>
              </a:rPr>
              <a:t>enjeux</a:t>
            </a:r>
            <a:r>
              <a:rPr lang="en-US" sz="1600" dirty="0">
                <a:latin typeface="Times New Roman"/>
                <a:ea typeface="+mn-lt"/>
                <a:cs typeface="+mn-lt"/>
              </a:rPr>
              <a:t> du marketing mix de </a:t>
            </a:r>
            <a:r>
              <a:rPr lang="en-US" sz="1600" dirty="0" err="1">
                <a:latin typeface="Times New Roman"/>
                <a:ea typeface="+mn-lt"/>
                <a:cs typeface="+mn-lt"/>
              </a:rPr>
              <a:t>l’assurance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Apprendre</a:t>
            </a:r>
            <a:r>
              <a:rPr lang="en-US" sz="1600" dirty="0">
                <a:latin typeface="Times New Roman"/>
                <a:ea typeface="+mn-lt"/>
                <a:cs typeface="+mn-lt"/>
              </a:rPr>
              <a:t> </a:t>
            </a:r>
            <a:r>
              <a:rPr lang="en-US" sz="1600" dirty="0" err="1">
                <a:latin typeface="Times New Roman"/>
                <a:ea typeface="+mn-lt"/>
                <a:cs typeface="+mn-lt"/>
              </a:rPr>
              <a:t>l’importance</a:t>
            </a:r>
            <a:r>
              <a:rPr lang="en-US" sz="1600" dirty="0">
                <a:latin typeface="Times New Roman"/>
                <a:ea typeface="+mn-lt"/>
                <a:cs typeface="+mn-lt"/>
              </a:rPr>
              <a:t> de </a:t>
            </a:r>
            <a:r>
              <a:rPr lang="en-US" sz="1600" dirty="0" err="1">
                <a:latin typeface="Times New Roman"/>
                <a:ea typeface="+mn-lt"/>
                <a:cs typeface="+mn-lt"/>
              </a:rPr>
              <a:t>développer</a:t>
            </a:r>
            <a:r>
              <a:rPr lang="en-US" sz="1600" dirty="0">
                <a:latin typeface="Times New Roman"/>
                <a:ea typeface="+mn-lt"/>
                <a:cs typeface="+mn-lt"/>
              </a:rPr>
              <a:t> la relation client (CRM) dans </a:t>
            </a:r>
            <a:r>
              <a:rPr lang="en-US" sz="1600" dirty="0" err="1">
                <a:latin typeface="Times New Roman"/>
                <a:ea typeface="+mn-lt"/>
                <a:cs typeface="+mn-lt"/>
              </a:rPr>
              <a:t>l’assurance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err="1">
                <a:latin typeface="Times New Roman"/>
                <a:ea typeface="+mn-lt"/>
                <a:cs typeface="+mn-lt"/>
              </a:rPr>
              <a:t>Rencontrer</a:t>
            </a:r>
            <a:r>
              <a:rPr lang="en-US" sz="1600" dirty="0">
                <a:latin typeface="Times New Roman"/>
                <a:ea typeface="+mn-lt"/>
                <a:cs typeface="+mn-lt"/>
              </a:rPr>
              <a:t> et </a:t>
            </a:r>
            <a:r>
              <a:rPr lang="en-US" sz="1600" dirty="0" err="1">
                <a:latin typeface="Times New Roman"/>
                <a:ea typeface="+mn-lt"/>
                <a:cs typeface="+mn-lt"/>
              </a:rPr>
              <a:t>échanger</a:t>
            </a:r>
            <a:r>
              <a:rPr lang="en-US" sz="1600" dirty="0">
                <a:latin typeface="Times New Roman"/>
                <a:ea typeface="+mn-lt"/>
                <a:cs typeface="+mn-lt"/>
              </a:rPr>
              <a:t> avec des </a:t>
            </a:r>
            <a:r>
              <a:rPr lang="en-US" sz="1600" dirty="0" err="1">
                <a:latin typeface="Times New Roman"/>
                <a:ea typeface="+mn-lt"/>
                <a:cs typeface="+mn-lt"/>
              </a:rPr>
              <a:t>acteurs</a:t>
            </a:r>
            <a:r>
              <a:rPr lang="en-US" sz="1600" dirty="0">
                <a:latin typeface="Times New Roman"/>
                <a:ea typeface="+mn-lt"/>
                <a:cs typeface="+mn-lt"/>
              </a:rPr>
              <a:t> </a:t>
            </a:r>
            <a:r>
              <a:rPr lang="en-US" sz="1600" dirty="0" err="1">
                <a:latin typeface="Times New Roman"/>
                <a:ea typeface="+mn-lt"/>
                <a:cs typeface="+mn-lt"/>
              </a:rPr>
              <a:t>cle</a:t>
            </a:r>
            <a:r>
              <a:rPr lang="en-US" sz="1600" dirty="0">
                <a:latin typeface="Times New Roman"/>
                <a:ea typeface="+mn-lt"/>
                <a:cs typeface="+mn-lt"/>
              </a:rPr>
              <a:t>́ du </a:t>
            </a:r>
            <a:r>
              <a:rPr lang="en-US" sz="1600" dirty="0" err="1">
                <a:latin typeface="Times New Roman"/>
                <a:ea typeface="+mn-lt"/>
                <a:cs typeface="+mn-lt"/>
              </a:rPr>
              <a:t>secteur</a:t>
            </a:r>
            <a:r>
              <a:rPr lang="en-US" sz="1600" dirty="0">
                <a:latin typeface="Times New Roman"/>
                <a:ea typeface="+mn-lt"/>
                <a:cs typeface="+mn-lt"/>
              </a:rPr>
              <a:t>, experts dans </a:t>
            </a:r>
            <a:r>
              <a:rPr lang="en-US" sz="1600" dirty="0" err="1">
                <a:latin typeface="Times New Roman"/>
                <a:ea typeface="+mn-lt"/>
                <a:cs typeface="+mn-lt"/>
              </a:rPr>
              <a:t>leur</a:t>
            </a:r>
            <a:r>
              <a:rPr lang="en-US" sz="1600" dirty="0">
                <a:latin typeface="Times New Roman"/>
                <a:ea typeface="+mn-lt"/>
                <a:cs typeface="+mn-lt"/>
              </a:rPr>
              <a:t> </a:t>
            </a:r>
            <a:r>
              <a:rPr lang="en-US" sz="1600" dirty="0" err="1">
                <a:latin typeface="Times New Roman"/>
                <a:ea typeface="+mn-lt"/>
                <a:cs typeface="+mn-lt"/>
              </a:rPr>
              <a:t>domaine</a:t>
            </a:r>
            <a:endParaRPr lang="en-US" sz="1600" dirty="0">
              <a:latin typeface="Times New Roman"/>
              <a:cs typeface="Calibri"/>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p>
          <a:p>
            <a:pPr marL="285750" indent="-285750">
              <a:buFont typeface="Arial"/>
              <a:buChar char="•"/>
            </a:pPr>
            <a:r>
              <a:rPr lang="en-US" sz="1600" dirty="0">
                <a:latin typeface="Times New Roman"/>
                <a:ea typeface="+mn-lt"/>
                <a:cs typeface="+mn-lt"/>
              </a:rPr>
              <a:t>Bases </a:t>
            </a:r>
            <a:r>
              <a:rPr lang="en-US" sz="1600" dirty="0" err="1">
                <a:latin typeface="Times New Roman"/>
                <a:ea typeface="+mn-lt"/>
                <a:cs typeface="+mn-lt"/>
              </a:rPr>
              <a:t>théoriques</a:t>
            </a:r>
            <a:r>
              <a:rPr lang="en-US" sz="1600" dirty="0">
                <a:latin typeface="Times New Roman"/>
                <a:ea typeface="+mn-lt"/>
                <a:cs typeface="+mn-lt"/>
              </a:rPr>
              <a:t> du marketing de </a:t>
            </a:r>
            <a:r>
              <a:rPr lang="en-US" sz="1600" dirty="0" err="1">
                <a:latin typeface="Times New Roman"/>
                <a:ea typeface="+mn-lt"/>
                <a:cs typeface="+mn-lt"/>
              </a:rPr>
              <a:t>l’assurance</a:t>
            </a:r>
            <a:r>
              <a:rPr lang="en-US" sz="1600" dirty="0">
                <a:latin typeface="Times New Roman"/>
                <a:ea typeface="+mn-lt"/>
                <a:cs typeface="+mn-lt"/>
              </a:rPr>
              <a:t>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La gestion de la relation client </a:t>
            </a:r>
            <a:r>
              <a:rPr lang="en-US" sz="1600" dirty="0" err="1">
                <a:latin typeface="Times New Roman"/>
                <a:ea typeface="+mn-lt"/>
                <a:cs typeface="+mn-lt"/>
              </a:rPr>
              <a:t>digitale</a:t>
            </a:r>
            <a:r>
              <a:rPr lang="en-US" sz="1600" dirty="0">
                <a:latin typeface="Times New Roman"/>
                <a:ea typeface="+mn-lt"/>
                <a:cs typeface="+mn-lt"/>
              </a:rPr>
              <a:t> et </a:t>
            </a:r>
            <a:r>
              <a:rPr lang="en-US" sz="1600" dirty="0" err="1">
                <a:latin typeface="Times New Roman"/>
                <a:ea typeface="+mn-lt"/>
                <a:cs typeface="+mn-lt"/>
              </a:rPr>
              <a:t>multicanale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assurance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Le digital et </a:t>
            </a:r>
            <a:r>
              <a:rPr lang="en-US" sz="1600" dirty="0" err="1">
                <a:latin typeface="Times New Roman"/>
                <a:ea typeface="+mn-lt"/>
                <a:cs typeface="+mn-lt"/>
              </a:rPr>
              <a:t>l’intelligence</a:t>
            </a:r>
            <a:r>
              <a:rPr lang="en-US" sz="1600" dirty="0">
                <a:latin typeface="Times New Roman"/>
                <a:ea typeface="+mn-lt"/>
                <a:cs typeface="+mn-lt"/>
              </a:rPr>
              <a:t> </a:t>
            </a:r>
            <a:r>
              <a:rPr lang="en-US" sz="1600" dirty="0" err="1">
                <a:latin typeface="Times New Roman"/>
                <a:ea typeface="+mn-lt"/>
                <a:cs typeface="+mn-lt"/>
              </a:rPr>
              <a:t>artificielle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assurance </a:t>
            </a:r>
            <a:endParaRPr lang="en-US" sz="1600" dirty="0">
              <a:latin typeface="Times New Roman"/>
              <a:cs typeface="Times New Roman"/>
            </a:endParaRPr>
          </a:p>
          <a:p>
            <a:pPr marL="285750" indent="-285750">
              <a:buFont typeface="Arial"/>
              <a:buChar char="•"/>
            </a:pPr>
            <a:r>
              <a:rPr lang="en-US" sz="1600" dirty="0">
                <a:latin typeface="Times New Roman"/>
                <a:ea typeface="+mn-lt"/>
                <a:cs typeface="+mn-lt"/>
              </a:rPr>
              <a:t>La CLV pour la </a:t>
            </a:r>
            <a:r>
              <a:rPr lang="en-US" sz="1600" dirty="0" err="1">
                <a:latin typeface="Times New Roman"/>
                <a:ea typeface="+mn-lt"/>
                <a:cs typeface="+mn-lt"/>
              </a:rPr>
              <a:t>profitabilite</a:t>
            </a:r>
            <a:r>
              <a:rPr lang="en-US" sz="1600" dirty="0">
                <a:latin typeface="Times New Roman"/>
                <a:ea typeface="+mn-lt"/>
                <a:cs typeface="+mn-lt"/>
              </a:rPr>
              <a:t>́ de </a:t>
            </a:r>
            <a:r>
              <a:rPr lang="en-US" sz="1600" dirty="0" err="1">
                <a:latin typeface="Times New Roman"/>
                <a:ea typeface="+mn-lt"/>
                <a:cs typeface="+mn-lt"/>
              </a:rPr>
              <a:t>l’entreprise</a:t>
            </a:r>
            <a:r>
              <a:rPr lang="en-US" sz="1600" dirty="0">
                <a:latin typeface="Times New Roman"/>
                <a:ea typeface="+mn-lt"/>
                <a:cs typeface="+mn-lt"/>
              </a:rPr>
              <a:t> </a:t>
            </a:r>
            <a:r>
              <a:rPr lang="en-US" sz="1600" dirty="0" err="1">
                <a:latin typeface="Times New Roman"/>
                <a:ea typeface="+mn-lt"/>
                <a:cs typeface="+mn-lt"/>
              </a:rPr>
              <a:t>d’assurance</a:t>
            </a:r>
            <a:endParaRPr lang="en-US" dirty="0">
              <a:latin typeface="Times New Roman"/>
            </a:endParaRPr>
          </a:p>
          <a:p>
            <a:endParaRPr lang="en-US" sz="1600"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166763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latin typeface="Times New Roman"/>
                <a:ea typeface="+mn-lt"/>
                <a:cs typeface="+mn-lt"/>
              </a:rPr>
              <a:t>Mémoire</a:t>
            </a:r>
            <a:r>
              <a:rPr lang="en-US" sz="1600" b="1" dirty="0">
                <a:latin typeface="Times New Roman"/>
                <a:ea typeface="+mn-lt"/>
                <a:cs typeface="+mn-lt"/>
              </a:rPr>
              <a:t>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Développer</a:t>
            </a:r>
            <a:r>
              <a:rPr lang="en-US" sz="1600" dirty="0">
                <a:latin typeface="Times New Roman"/>
                <a:ea typeface="+mn-lt"/>
                <a:cs typeface="+mn-lt"/>
              </a:rPr>
              <a:t> </a:t>
            </a:r>
            <a:r>
              <a:rPr lang="en-US" sz="1600" dirty="0" err="1">
                <a:latin typeface="Times New Roman"/>
                <a:ea typeface="+mn-lt"/>
                <a:cs typeface="+mn-lt"/>
              </a:rPr>
              <a:t>l’aptitude</a:t>
            </a:r>
            <a:r>
              <a:rPr lang="en-US" sz="1600" dirty="0">
                <a:latin typeface="Times New Roman"/>
                <a:ea typeface="+mn-lt"/>
                <a:cs typeface="+mn-lt"/>
              </a:rPr>
              <a:t> à </a:t>
            </a:r>
            <a:r>
              <a:rPr lang="en-US" sz="1600" dirty="0" err="1">
                <a:latin typeface="Times New Roman"/>
                <a:ea typeface="+mn-lt"/>
                <a:cs typeface="+mn-lt"/>
              </a:rPr>
              <a:t>l’analyse</a:t>
            </a:r>
            <a:r>
              <a:rPr lang="en-US" sz="1600" dirty="0">
                <a:latin typeface="Times New Roman"/>
                <a:ea typeface="+mn-lt"/>
                <a:cs typeface="+mn-lt"/>
              </a:rPr>
              <a:t>, à la </a:t>
            </a:r>
            <a:r>
              <a:rPr lang="en-US" sz="1600" dirty="0" err="1">
                <a:latin typeface="Times New Roman"/>
                <a:ea typeface="+mn-lt"/>
                <a:cs typeface="+mn-lt"/>
              </a:rPr>
              <a:t>synthèse</a:t>
            </a:r>
            <a:r>
              <a:rPr lang="en-US" sz="1600" dirty="0">
                <a:latin typeface="Times New Roman"/>
                <a:ea typeface="+mn-lt"/>
                <a:cs typeface="+mn-lt"/>
              </a:rPr>
              <a:t> et à la mise </a:t>
            </a:r>
            <a:r>
              <a:rPr lang="en-US" sz="1600" dirty="0" err="1">
                <a:latin typeface="Times New Roman"/>
                <a:ea typeface="+mn-lt"/>
                <a:cs typeface="+mn-lt"/>
              </a:rPr>
              <a:t>en</a:t>
            </a:r>
            <a:r>
              <a:rPr lang="en-US" sz="1600" dirty="0">
                <a:latin typeface="Times New Roman"/>
                <a:ea typeface="+mn-lt"/>
                <a:cs typeface="+mn-lt"/>
              </a:rPr>
              <a:t> oeuvre des </a:t>
            </a:r>
            <a:r>
              <a:rPr lang="en-US" sz="1600" dirty="0" err="1">
                <a:latin typeface="Times New Roman"/>
                <a:ea typeface="+mn-lt"/>
                <a:cs typeface="+mn-lt"/>
              </a:rPr>
              <a:t>savoirs</a:t>
            </a:r>
            <a:r>
              <a:rPr lang="en-US" sz="1600" dirty="0">
                <a:latin typeface="Times New Roman"/>
                <a:ea typeface="+mn-lt"/>
                <a:cs typeface="+mn-lt"/>
              </a:rPr>
              <a:t> et savoir-faire </a:t>
            </a:r>
            <a:r>
              <a:rPr lang="en-US" sz="1600" dirty="0" err="1">
                <a:latin typeface="Times New Roman"/>
                <a:ea typeface="+mn-lt"/>
                <a:cs typeface="+mn-lt"/>
              </a:rPr>
              <a:t>académiques</a:t>
            </a:r>
            <a:r>
              <a:rPr lang="en-US" sz="1600" dirty="0">
                <a:latin typeface="Times New Roman"/>
                <a:ea typeface="+mn-lt"/>
                <a:cs typeface="+mn-lt"/>
              </a:rPr>
              <a:t> et pratiques dans le cadre </a:t>
            </a:r>
            <a:r>
              <a:rPr lang="en-US" sz="1600" dirty="0" err="1">
                <a:latin typeface="Times New Roman"/>
                <a:ea typeface="+mn-lt"/>
                <a:cs typeface="+mn-lt"/>
              </a:rPr>
              <a:t>d’une</a:t>
            </a:r>
            <a:r>
              <a:rPr lang="en-US" sz="1600" dirty="0">
                <a:latin typeface="Times New Roman"/>
                <a:ea typeface="+mn-lt"/>
                <a:cs typeface="+mn-lt"/>
              </a:rPr>
              <a:t> </a:t>
            </a:r>
            <a:r>
              <a:rPr lang="en-US" sz="1600" dirty="0" err="1">
                <a:latin typeface="Times New Roman"/>
                <a:ea typeface="+mn-lt"/>
                <a:cs typeface="+mn-lt"/>
              </a:rPr>
              <a:t>problématique</a:t>
            </a:r>
            <a:r>
              <a:rPr lang="en-US" sz="1600" dirty="0">
                <a:latin typeface="Times New Roman"/>
                <a:ea typeface="+mn-lt"/>
                <a:cs typeface="+mn-lt"/>
              </a:rPr>
              <a:t> </a:t>
            </a:r>
            <a:r>
              <a:rPr lang="en-US" sz="1600" dirty="0" err="1">
                <a:latin typeface="Times New Roman"/>
                <a:ea typeface="+mn-lt"/>
                <a:cs typeface="+mn-lt"/>
              </a:rPr>
              <a:t>d’entreprise</a:t>
            </a:r>
            <a:r>
              <a:rPr lang="en-US" sz="1600" dirty="0">
                <a:latin typeface="Times New Roman"/>
                <a:ea typeface="+mn-lt"/>
                <a:cs typeface="+mn-lt"/>
              </a:rPr>
              <a:t> </a:t>
            </a:r>
            <a:endParaRPr lang="en-US" sz="1600">
              <a:latin typeface="Times New Roman"/>
              <a:cs typeface="Calibri" panose="020F0502020204030204"/>
            </a:endParaRPr>
          </a:p>
          <a:p>
            <a:pPr marL="285750" indent="-285750">
              <a:buFont typeface="Arial"/>
              <a:buChar char="•"/>
            </a:pPr>
            <a:r>
              <a:rPr lang="en-US" sz="1600" dirty="0" err="1">
                <a:latin typeface="Times New Roman"/>
                <a:ea typeface="+mn-lt"/>
                <a:cs typeface="+mn-lt"/>
              </a:rPr>
              <a:t>Choisir</a:t>
            </a:r>
            <a:r>
              <a:rPr lang="en-US" sz="1600" dirty="0">
                <a:latin typeface="Times New Roman"/>
                <a:ea typeface="+mn-lt"/>
                <a:cs typeface="+mn-lt"/>
              </a:rPr>
              <a:t> et </a:t>
            </a:r>
            <a:r>
              <a:rPr lang="en-US" sz="1600" dirty="0" err="1">
                <a:latin typeface="Times New Roman"/>
                <a:ea typeface="+mn-lt"/>
                <a:cs typeface="+mn-lt"/>
              </a:rPr>
              <a:t>approfondir</a:t>
            </a:r>
            <a:r>
              <a:rPr lang="en-US" sz="1600" dirty="0">
                <a:latin typeface="Times New Roman"/>
                <a:ea typeface="+mn-lt"/>
                <a:cs typeface="+mn-lt"/>
              </a:rPr>
              <a:t> </a:t>
            </a:r>
            <a:r>
              <a:rPr lang="en-US" sz="1600" dirty="0" err="1">
                <a:latin typeface="Times New Roman"/>
                <a:ea typeface="+mn-lt"/>
                <a:cs typeface="+mn-lt"/>
              </a:rPr>
              <a:t>une</a:t>
            </a:r>
            <a:r>
              <a:rPr lang="en-US" sz="1600" dirty="0">
                <a:latin typeface="Times New Roman"/>
                <a:ea typeface="+mn-lt"/>
                <a:cs typeface="+mn-lt"/>
              </a:rPr>
              <a:t> </a:t>
            </a:r>
            <a:r>
              <a:rPr lang="en-US" sz="1600" dirty="0" err="1">
                <a:latin typeface="Times New Roman"/>
                <a:ea typeface="+mn-lt"/>
                <a:cs typeface="+mn-lt"/>
              </a:rPr>
              <a:t>problématique</a:t>
            </a:r>
            <a:r>
              <a:rPr lang="en-US" sz="1600" dirty="0">
                <a:latin typeface="Times New Roman"/>
                <a:ea typeface="+mn-lt"/>
                <a:cs typeface="+mn-lt"/>
              </a:rPr>
              <a:t> </a:t>
            </a:r>
            <a:r>
              <a:rPr lang="en-US" sz="1600" dirty="0" err="1">
                <a:latin typeface="Times New Roman"/>
                <a:ea typeface="+mn-lt"/>
                <a:cs typeface="+mn-lt"/>
              </a:rPr>
              <a:t>en</a:t>
            </a:r>
            <a:r>
              <a:rPr lang="en-US" sz="1600" dirty="0">
                <a:latin typeface="Times New Roman"/>
                <a:ea typeface="+mn-lt"/>
                <a:cs typeface="+mn-lt"/>
              </a:rPr>
              <a:t> rapport avec </a:t>
            </a:r>
            <a:r>
              <a:rPr lang="en-US" sz="1600" dirty="0" err="1">
                <a:latin typeface="Times New Roman"/>
                <a:ea typeface="+mn-lt"/>
                <a:cs typeface="+mn-lt"/>
              </a:rPr>
              <a:t>l’activite</a:t>
            </a:r>
            <a:r>
              <a:rPr lang="en-US" sz="1600" dirty="0">
                <a:latin typeface="Times New Roman"/>
                <a:ea typeface="+mn-lt"/>
                <a:cs typeface="+mn-lt"/>
              </a:rPr>
              <a:t>́ </a:t>
            </a:r>
            <a:r>
              <a:rPr lang="en-US" sz="1600" dirty="0" err="1">
                <a:latin typeface="Times New Roman"/>
                <a:ea typeface="+mn-lt"/>
                <a:cs typeface="+mn-lt"/>
              </a:rPr>
              <a:t>professionnelle</a:t>
            </a:r>
            <a:r>
              <a:rPr lang="en-US" sz="1600" dirty="0">
                <a:latin typeface="Times New Roman"/>
                <a:ea typeface="+mn-lt"/>
                <a:cs typeface="+mn-lt"/>
              </a:rPr>
              <a:t> </a:t>
            </a:r>
            <a:endParaRPr lang="en-US" sz="1600">
              <a:latin typeface="Times New Roman"/>
              <a:cs typeface="Calibri" panose="020F0502020204030204"/>
            </a:endParaRPr>
          </a:p>
          <a:p>
            <a:pPr marL="285750" indent="-285750">
              <a:buFont typeface="Arial"/>
              <a:buChar char="•"/>
            </a:pPr>
            <a:r>
              <a:rPr lang="en-US" sz="1600" dirty="0" err="1">
                <a:latin typeface="Times New Roman"/>
                <a:ea typeface="+mn-lt"/>
                <a:cs typeface="+mn-lt"/>
              </a:rPr>
              <a:t>Rendre</a:t>
            </a:r>
            <a:r>
              <a:rPr lang="en-US" sz="1600" dirty="0">
                <a:latin typeface="Times New Roman"/>
                <a:ea typeface="+mn-lt"/>
                <a:cs typeface="+mn-lt"/>
              </a:rPr>
              <a:t> </a:t>
            </a:r>
            <a:r>
              <a:rPr lang="en-US" sz="1600" dirty="0" err="1">
                <a:latin typeface="Times New Roman"/>
                <a:ea typeface="+mn-lt"/>
                <a:cs typeface="+mn-lt"/>
              </a:rPr>
              <a:t>compte</a:t>
            </a:r>
            <a:r>
              <a:rPr lang="en-US" sz="1600" dirty="0">
                <a:latin typeface="Times New Roman"/>
                <a:ea typeface="+mn-lt"/>
                <a:cs typeface="+mn-lt"/>
              </a:rPr>
              <a:t> de la </a:t>
            </a:r>
            <a:r>
              <a:rPr lang="en-US" sz="1600" dirty="0" err="1">
                <a:latin typeface="Times New Roman"/>
                <a:ea typeface="+mn-lt"/>
                <a:cs typeface="+mn-lt"/>
              </a:rPr>
              <a:t>démarche</a:t>
            </a:r>
            <a:r>
              <a:rPr lang="en-US" sz="1600" dirty="0">
                <a:latin typeface="Times New Roman"/>
                <a:ea typeface="+mn-lt"/>
                <a:cs typeface="+mn-lt"/>
              </a:rPr>
              <a:t> </a:t>
            </a:r>
            <a:r>
              <a:rPr lang="en-US" sz="1600" dirty="0" err="1">
                <a:latin typeface="Times New Roman"/>
                <a:ea typeface="+mn-lt"/>
                <a:cs typeface="+mn-lt"/>
              </a:rPr>
              <a:t>ainsi</a:t>
            </a:r>
            <a:r>
              <a:rPr lang="en-US" sz="1600" dirty="0">
                <a:latin typeface="Times New Roman"/>
                <a:ea typeface="+mn-lt"/>
                <a:cs typeface="+mn-lt"/>
              </a:rPr>
              <a:t> que des </a:t>
            </a:r>
            <a:r>
              <a:rPr lang="en-US" sz="1600" dirty="0" err="1">
                <a:latin typeface="Times New Roman"/>
                <a:ea typeface="+mn-lt"/>
                <a:cs typeface="+mn-lt"/>
              </a:rPr>
              <a:t>résultats</a:t>
            </a:r>
            <a:r>
              <a:rPr lang="en-US" sz="1600" dirty="0">
                <a:latin typeface="Times New Roman"/>
                <a:ea typeface="+mn-lt"/>
                <a:cs typeface="+mn-lt"/>
              </a:rPr>
              <a:t> des </a:t>
            </a:r>
            <a:r>
              <a:rPr lang="en-US" sz="1600" dirty="0" err="1">
                <a:latin typeface="Times New Roman"/>
                <a:ea typeface="+mn-lt"/>
                <a:cs typeface="+mn-lt"/>
              </a:rPr>
              <a:t>recherches</a:t>
            </a:r>
            <a:r>
              <a:rPr lang="en-US" sz="1600" dirty="0">
                <a:latin typeface="Times New Roman"/>
                <a:ea typeface="+mn-lt"/>
                <a:cs typeface="+mn-lt"/>
              </a:rPr>
              <a:t> à travers la </a:t>
            </a:r>
            <a:r>
              <a:rPr lang="en-US" sz="1600" dirty="0" err="1">
                <a:latin typeface="Times New Roman"/>
                <a:ea typeface="+mn-lt"/>
                <a:cs typeface="+mn-lt"/>
              </a:rPr>
              <a:t>rédaction</a:t>
            </a:r>
            <a:r>
              <a:rPr lang="en-US" sz="1600" dirty="0">
                <a:latin typeface="Times New Roman"/>
                <a:ea typeface="+mn-lt"/>
                <a:cs typeface="+mn-lt"/>
              </a:rPr>
              <a:t> du </a:t>
            </a:r>
            <a:r>
              <a:rPr lang="en-US" sz="1600" dirty="0" err="1">
                <a:latin typeface="Times New Roman"/>
                <a:ea typeface="+mn-lt"/>
                <a:cs typeface="+mn-lt"/>
              </a:rPr>
              <a:t>mémoire</a:t>
            </a:r>
            <a:r>
              <a:rPr lang="en-US" sz="1600" dirty="0">
                <a:latin typeface="Times New Roman"/>
                <a:ea typeface="+mn-lt"/>
                <a:cs typeface="+mn-lt"/>
              </a:rPr>
              <a:t> et </a:t>
            </a:r>
            <a:r>
              <a:rPr lang="en-US" sz="1600" dirty="0" err="1">
                <a:latin typeface="Times New Roman"/>
                <a:ea typeface="+mn-lt"/>
                <a:cs typeface="+mn-lt"/>
              </a:rPr>
              <a:t>une</a:t>
            </a:r>
            <a:r>
              <a:rPr lang="en-US" sz="1600" dirty="0">
                <a:latin typeface="Times New Roman"/>
                <a:ea typeface="+mn-lt"/>
                <a:cs typeface="+mn-lt"/>
              </a:rPr>
              <a:t> </a:t>
            </a:r>
            <a:r>
              <a:rPr lang="en-US" sz="1600" dirty="0" err="1">
                <a:latin typeface="Times New Roman"/>
                <a:ea typeface="+mn-lt"/>
                <a:cs typeface="+mn-lt"/>
              </a:rPr>
              <a:t>soutenance</a:t>
            </a:r>
            <a:r>
              <a:rPr lang="en-US" sz="1600" dirty="0">
                <a:latin typeface="Times New Roman"/>
                <a:ea typeface="+mn-lt"/>
                <a:cs typeface="+mn-lt"/>
              </a:rPr>
              <a:t> </a:t>
            </a:r>
            <a:r>
              <a:rPr lang="en-US" sz="1600" dirty="0" err="1">
                <a:latin typeface="Times New Roman"/>
                <a:ea typeface="+mn-lt"/>
                <a:cs typeface="+mn-lt"/>
              </a:rPr>
              <a:t>orale</a:t>
            </a:r>
            <a:endParaRPr lang="en-US" sz="1600">
              <a:latin typeface="Times New Roman"/>
              <a:cs typeface="Calibri" panose="020F0502020204030204"/>
            </a:endParaRPr>
          </a:p>
          <a:p>
            <a:pPr marL="285750" indent="-285750">
              <a:buFont typeface="Arial"/>
              <a:buChar char="•"/>
            </a:pPr>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Rédiger</a:t>
            </a:r>
            <a:r>
              <a:rPr lang="en-US" sz="1600" dirty="0">
                <a:latin typeface="Times New Roman"/>
                <a:ea typeface="+mn-lt"/>
                <a:cs typeface="+mn-lt"/>
              </a:rPr>
              <a:t> </a:t>
            </a:r>
            <a:r>
              <a:rPr lang="en-US" sz="1600" dirty="0" err="1">
                <a:latin typeface="Times New Roman"/>
                <a:ea typeface="+mn-lt"/>
                <a:cs typeface="+mn-lt"/>
              </a:rPr>
              <a:t>une</a:t>
            </a:r>
            <a:r>
              <a:rPr lang="en-US" sz="1600" dirty="0">
                <a:latin typeface="Times New Roman"/>
                <a:ea typeface="+mn-lt"/>
                <a:cs typeface="+mn-lt"/>
              </a:rPr>
              <a:t> </a:t>
            </a:r>
            <a:r>
              <a:rPr lang="en-US" sz="1600" dirty="0" err="1">
                <a:latin typeface="Times New Roman"/>
                <a:ea typeface="+mn-lt"/>
                <a:cs typeface="+mn-lt"/>
              </a:rPr>
              <a:t>problématique</a:t>
            </a:r>
            <a:endParaRPr lang="en-US" sz="1600" dirty="0">
              <a:latin typeface="Times New Roman"/>
              <a:ea typeface="+mn-lt"/>
              <a:cs typeface="+mn-lt"/>
            </a:endParaRPr>
          </a:p>
          <a:p>
            <a:pPr marL="285750" indent="-285750">
              <a:buFont typeface="Arial"/>
              <a:buChar char="•"/>
            </a:pPr>
            <a:r>
              <a:rPr lang="en-US" sz="1600" dirty="0" err="1">
                <a:latin typeface="Times New Roman"/>
                <a:ea typeface="+mn-lt"/>
                <a:cs typeface="+mn-lt"/>
              </a:rPr>
              <a:t>Construire</a:t>
            </a:r>
            <a:r>
              <a:rPr lang="en-US" sz="1600" dirty="0">
                <a:latin typeface="Times New Roman"/>
                <a:ea typeface="+mn-lt"/>
                <a:cs typeface="+mn-lt"/>
              </a:rPr>
              <a:t> </a:t>
            </a:r>
            <a:r>
              <a:rPr lang="en-US" sz="1600" dirty="0" err="1">
                <a:latin typeface="Times New Roman"/>
                <a:ea typeface="+mn-lt"/>
                <a:cs typeface="+mn-lt"/>
              </a:rPr>
              <a:t>sa</a:t>
            </a:r>
            <a:r>
              <a:rPr lang="en-US" sz="1600" dirty="0">
                <a:latin typeface="Times New Roman"/>
                <a:ea typeface="+mn-lt"/>
                <a:cs typeface="+mn-lt"/>
              </a:rPr>
              <a:t> </a:t>
            </a:r>
            <a:r>
              <a:rPr lang="en-US" sz="1600" dirty="0" err="1">
                <a:latin typeface="Times New Roman"/>
                <a:ea typeface="+mn-lt"/>
                <a:cs typeface="+mn-lt"/>
              </a:rPr>
              <a:t>réflexion</a:t>
            </a:r>
            <a:endParaRPr lang="en-US" sz="1600" dirty="0">
              <a:latin typeface="Times New Roman"/>
              <a:ea typeface="+mn-lt"/>
              <a:cs typeface="+mn-lt"/>
            </a:endParaRPr>
          </a:p>
          <a:p>
            <a:pPr marL="285750" indent="-285750">
              <a:buFont typeface="Arial"/>
              <a:buChar char="•"/>
            </a:pPr>
            <a:r>
              <a:rPr lang="en-US" sz="1600" dirty="0">
                <a:latin typeface="Times New Roman"/>
                <a:ea typeface="+mn-lt"/>
                <a:cs typeface="+mn-lt"/>
              </a:rPr>
              <a:t>Savoir </a:t>
            </a:r>
            <a:r>
              <a:rPr lang="en-US" sz="1600" dirty="0" err="1">
                <a:latin typeface="Times New Roman"/>
                <a:ea typeface="+mn-lt"/>
                <a:cs typeface="+mn-lt"/>
              </a:rPr>
              <a:t>planifier</a:t>
            </a:r>
            <a:r>
              <a:rPr lang="en-US" sz="1600" dirty="0">
                <a:latin typeface="Times New Roman"/>
                <a:ea typeface="+mn-lt"/>
                <a:cs typeface="+mn-lt"/>
              </a:rPr>
              <a:t> </a:t>
            </a:r>
            <a:r>
              <a:rPr lang="en-US" sz="1600" dirty="0" err="1">
                <a:latin typeface="Times New Roman"/>
                <a:ea typeface="+mn-lt"/>
                <a:cs typeface="+mn-lt"/>
              </a:rPr>
              <a:t>ses</a:t>
            </a:r>
            <a:r>
              <a:rPr lang="en-US" sz="1600" dirty="0">
                <a:latin typeface="Times New Roman"/>
                <a:ea typeface="+mn-lt"/>
                <a:cs typeface="+mn-lt"/>
              </a:rPr>
              <a:t> </a:t>
            </a:r>
            <a:r>
              <a:rPr lang="en-US" sz="1600" dirty="0" err="1">
                <a:latin typeface="Times New Roman"/>
                <a:ea typeface="+mn-lt"/>
                <a:cs typeface="+mn-lt"/>
              </a:rPr>
              <a:t>recherches</a:t>
            </a:r>
            <a:endParaRPr lang="en-US" sz="1600" dirty="0">
              <a:latin typeface="Times New Roman"/>
              <a:ea typeface="+mn-lt"/>
              <a:cs typeface="+mn-lt"/>
            </a:endParaRPr>
          </a:p>
          <a:p>
            <a:pPr marL="285750" indent="-285750">
              <a:buFont typeface="Arial"/>
              <a:buChar char="•"/>
            </a:pPr>
            <a:r>
              <a:rPr lang="en-US" sz="1600" dirty="0">
                <a:latin typeface="Times New Roman"/>
                <a:ea typeface="+mn-lt"/>
                <a:cs typeface="+mn-lt"/>
              </a:rPr>
              <a:t>Faire des </a:t>
            </a:r>
            <a:r>
              <a:rPr lang="en-US" sz="1600" dirty="0" err="1">
                <a:latin typeface="Times New Roman"/>
                <a:ea typeface="+mn-lt"/>
                <a:cs typeface="+mn-lt"/>
              </a:rPr>
              <a:t>entretiens</a:t>
            </a:r>
            <a:r>
              <a:rPr lang="en-US" sz="1600" dirty="0">
                <a:latin typeface="Times New Roman"/>
                <a:ea typeface="+mn-lt"/>
                <a:cs typeface="+mn-lt"/>
              </a:rPr>
              <a:t> </a:t>
            </a:r>
            <a:r>
              <a:rPr lang="en-US" sz="1600" dirty="0" err="1">
                <a:latin typeface="Times New Roman"/>
                <a:ea typeface="+mn-lt"/>
                <a:cs typeface="+mn-lt"/>
              </a:rPr>
              <a:t>professionnels</a:t>
            </a:r>
            <a:endParaRPr lang="en-US" sz="1600" dirty="0">
              <a:latin typeface="Times New Roman"/>
              <a:cs typeface="Calibri" panose="020F0502020204030204"/>
            </a:endParaRPr>
          </a:p>
          <a:p>
            <a:br>
              <a:rPr lang="en-US" dirty="0"/>
            </a:br>
            <a:endParaRPr lang="en-US" dirty="0"/>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126376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Pilotage interne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le cadre technique </a:t>
            </a:r>
            <a:r>
              <a:rPr lang="en-US" sz="1600" dirty="0" err="1">
                <a:latin typeface="Times New Roman"/>
                <a:ea typeface="+mn-lt"/>
                <a:cs typeface="+mn-lt"/>
              </a:rPr>
              <a:t>juridique</a:t>
            </a:r>
            <a:r>
              <a:rPr lang="en-US" sz="1600" dirty="0">
                <a:latin typeface="Times New Roman"/>
                <a:ea typeface="+mn-lt"/>
                <a:cs typeface="+mn-lt"/>
              </a:rPr>
              <a:t> et financier du pilotage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Comprendre</a:t>
            </a:r>
            <a:r>
              <a:rPr lang="en-US" sz="1600" dirty="0">
                <a:latin typeface="Times New Roman"/>
                <a:ea typeface="+mn-lt"/>
                <a:cs typeface="+mn-lt"/>
              </a:rPr>
              <a:t> les </a:t>
            </a:r>
            <a:r>
              <a:rPr lang="en-US" sz="1600" dirty="0" err="1">
                <a:latin typeface="Times New Roman"/>
                <a:ea typeface="+mn-lt"/>
                <a:cs typeface="+mn-lt"/>
              </a:rPr>
              <a:t>outils</a:t>
            </a:r>
            <a:r>
              <a:rPr lang="en-US" sz="1600" dirty="0">
                <a:latin typeface="Times New Roman"/>
                <a:ea typeface="+mn-lt"/>
                <a:cs typeface="+mn-lt"/>
              </a:rPr>
              <a:t> </a:t>
            </a:r>
            <a:r>
              <a:rPr lang="en-US" sz="1600" dirty="0" err="1">
                <a:latin typeface="Times New Roman"/>
                <a:ea typeface="+mn-lt"/>
                <a:cs typeface="+mn-lt"/>
              </a:rPr>
              <a:t>couramment</a:t>
            </a:r>
            <a:r>
              <a:rPr lang="en-US" sz="1600" dirty="0">
                <a:latin typeface="Times New Roman"/>
                <a:ea typeface="+mn-lt"/>
                <a:cs typeface="+mn-lt"/>
              </a:rPr>
              <a:t> </a:t>
            </a:r>
            <a:r>
              <a:rPr lang="en-US" sz="1600" dirty="0" err="1">
                <a:latin typeface="Times New Roman"/>
                <a:ea typeface="+mn-lt"/>
                <a:cs typeface="+mn-lt"/>
              </a:rPr>
              <a:t>utilisés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Maîtriser</a:t>
            </a:r>
            <a:r>
              <a:rPr lang="en-US" sz="1600" dirty="0">
                <a:latin typeface="Times New Roman"/>
                <a:ea typeface="+mn-lt"/>
                <a:cs typeface="+mn-lt"/>
              </a:rPr>
              <a:t> les bases des </a:t>
            </a:r>
            <a:r>
              <a:rPr lang="en-US" sz="1600" dirty="0" err="1">
                <a:latin typeface="Times New Roman"/>
                <a:ea typeface="+mn-lt"/>
                <a:cs typeface="+mn-lt"/>
              </a:rPr>
              <a:t>outils</a:t>
            </a:r>
            <a:r>
              <a:rPr lang="en-US" sz="1600" dirty="0">
                <a:latin typeface="Times New Roman"/>
                <a:ea typeface="+mn-lt"/>
                <a:cs typeface="+mn-lt"/>
              </a:rPr>
              <a:t> et </a:t>
            </a:r>
            <a:r>
              <a:rPr lang="en-US" sz="1600" dirty="0" err="1">
                <a:latin typeface="Times New Roman"/>
                <a:ea typeface="+mn-lt"/>
                <a:cs typeface="+mn-lt"/>
              </a:rPr>
              <a:t>processus</a:t>
            </a:r>
            <a:r>
              <a:rPr lang="en-US" sz="1600" dirty="0">
                <a:latin typeface="Times New Roman"/>
                <a:ea typeface="+mn-lt"/>
                <a:cs typeface="+mn-lt"/>
              </a:rPr>
              <a:t> de pilotage</a:t>
            </a:r>
            <a:endParaRPr lang="en-US" sz="1600">
              <a:latin typeface="Times New Roman"/>
              <a:cs typeface="Calibri" panose="020F0502020204030204"/>
            </a:endParaRPr>
          </a:p>
          <a:p>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ea typeface="+mn-lt"/>
              <a:cs typeface="+mn-lt"/>
            </a:endParaRPr>
          </a:p>
          <a:p>
            <a:pPr marL="285750" indent="-285750">
              <a:buFont typeface="Arial"/>
              <a:buChar char="•"/>
            </a:pPr>
            <a:r>
              <a:rPr lang="en-US" sz="1600" dirty="0" err="1">
                <a:latin typeface="Times New Roman"/>
                <a:ea typeface="+mn-lt"/>
                <a:cs typeface="+mn-lt"/>
              </a:rPr>
              <a:t>L’opération</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une</a:t>
            </a:r>
            <a:r>
              <a:rPr lang="en-US" sz="1600" dirty="0">
                <a:latin typeface="Times New Roman"/>
                <a:ea typeface="+mn-lt"/>
                <a:cs typeface="+mn-lt"/>
              </a:rPr>
              <a:t> </a:t>
            </a:r>
            <a:r>
              <a:rPr lang="en-US" sz="1600" dirty="0" err="1">
                <a:latin typeface="Times New Roman"/>
                <a:ea typeface="+mn-lt"/>
                <a:cs typeface="+mn-lt"/>
              </a:rPr>
              <a:t>opération</a:t>
            </a:r>
            <a:r>
              <a:rPr lang="en-US" sz="1600" dirty="0">
                <a:latin typeface="Times New Roman"/>
                <a:ea typeface="+mn-lt"/>
                <a:cs typeface="+mn-lt"/>
              </a:rPr>
              <a:t> </a:t>
            </a:r>
            <a:r>
              <a:rPr lang="en-US" sz="1600" dirty="0" err="1">
                <a:latin typeface="Times New Roman"/>
                <a:ea typeface="+mn-lt"/>
                <a:cs typeface="+mn-lt"/>
              </a:rPr>
              <a:t>risquée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Assurance et </a:t>
            </a:r>
            <a:r>
              <a:rPr lang="en-US" sz="1600" dirty="0" err="1">
                <a:latin typeface="Times New Roman"/>
                <a:ea typeface="+mn-lt"/>
                <a:cs typeface="+mn-lt"/>
              </a:rPr>
              <a:t>création</a:t>
            </a:r>
            <a:r>
              <a:rPr lang="en-US" sz="1600" dirty="0">
                <a:latin typeface="Times New Roman"/>
                <a:ea typeface="+mn-lt"/>
                <a:cs typeface="+mn-lt"/>
              </a:rPr>
              <a:t> de </a:t>
            </a:r>
            <a:r>
              <a:rPr lang="en-US" sz="1600" dirty="0" err="1">
                <a:latin typeface="Times New Roman"/>
                <a:ea typeface="+mn-lt"/>
                <a:cs typeface="+mn-lt"/>
              </a:rPr>
              <a:t>valeur</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L’assurance</a:t>
            </a:r>
            <a:r>
              <a:rPr lang="en-US" sz="1600" dirty="0">
                <a:latin typeface="Times New Roman"/>
                <a:ea typeface="+mn-lt"/>
                <a:cs typeface="+mn-lt"/>
              </a:rPr>
              <a:t>, </a:t>
            </a:r>
            <a:r>
              <a:rPr lang="en-US" sz="1600" dirty="0" err="1">
                <a:latin typeface="Times New Roman"/>
                <a:ea typeface="+mn-lt"/>
                <a:cs typeface="+mn-lt"/>
              </a:rPr>
              <a:t>une</a:t>
            </a:r>
            <a:r>
              <a:rPr lang="en-US" sz="1600" dirty="0">
                <a:latin typeface="Times New Roman"/>
                <a:ea typeface="+mn-lt"/>
                <a:cs typeface="+mn-lt"/>
              </a:rPr>
              <a:t> </a:t>
            </a:r>
            <a:r>
              <a:rPr lang="en-US" sz="1600" dirty="0" err="1">
                <a:latin typeface="Times New Roman"/>
                <a:ea typeface="+mn-lt"/>
                <a:cs typeface="+mn-lt"/>
              </a:rPr>
              <a:t>activite</a:t>
            </a:r>
            <a:r>
              <a:rPr lang="en-US" sz="1600" dirty="0">
                <a:latin typeface="Times New Roman"/>
                <a:ea typeface="+mn-lt"/>
                <a:cs typeface="+mn-lt"/>
              </a:rPr>
              <a:t>́ solvable </a:t>
            </a:r>
            <a:endParaRPr lang="en-US" sz="1600">
              <a:latin typeface="Times New Roman"/>
              <a:cs typeface="Times New Roman"/>
            </a:endParaRPr>
          </a:p>
          <a:p>
            <a:pPr marL="285750" indent="-285750">
              <a:buFont typeface="Arial"/>
              <a:buChar char="•"/>
            </a:pPr>
            <a:r>
              <a:rPr lang="en-US" sz="1600" dirty="0" err="1">
                <a:latin typeface="Times New Roman"/>
                <a:ea typeface="+mn-lt"/>
                <a:cs typeface="+mn-lt"/>
              </a:rPr>
              <a:t>Contrôle</a:t>
            </a:r>
            <a:r>
              <a:rPr lang="en-US" sz="1600" dirty="0">
                <a:latin typeface="Times New Roman"/>
                <a:ea typeface="+mn-lt"/>
                <a:cs typeface="+mn-lt"/>
              </a:rPr>
              <a:t> interne et reporting</a:t>
            </a:r>
            <a:endParaRPr lang="en-US" dirty="0">
              <a:latin typeface="Times New Roman"/>
            </a:endParaRPr>
          </a:p>
          <a:p>
            <a:endParaRPr lang="en-US" sz="1600" b="1" dirty="0">
              <a:latin typeface="Times New Roman"/>
              <a:cs typeface="Calibri" panose="020F0502020204030204"/>
            </a:endParaRPr>
          </a:p>
          <a:p>
            <a:br>
              <a:rPr lang="en-US" dirty="0"/>
            </a:br>
            <a:endParaRPr lang="en-US" dirty="0"/>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3026038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877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Risk management </a:t>
            </a:r>
            <a:endParaRPr lang="fr-FR" sz="1600" b="1">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Pratiquer</a:t>
            </a:r>
            <a:r>
              <a:rPr lang="en-US" sz="1600" dirty="0">
                <a:latin typeface="Times New Roman"/>
                <a:ea typeface="+mn-lt"/>
                <a:cs typeface="+mn-lt"/>
              </a:rPr>
              <a:t> le risk management par transmission de </a:t>
            </a:r>
            <a:r>
              <a:rPr lang="en-US" sz="1600" dirty="0" err="1">
                <a:latin typeface="Times New Roman"/>
                <a:ea typeface="+mn-lt"/>
                <a:cs typeface="+mn-lt"/>
              </a:rPr>
              <a:t>méthode</a:t>
            </a:r>
            <a:r>
              <a:rPr lang="en-US" sz="1600" dirty="0">
                <a:latin typeface="Times New Roman"/>
                <a:ea typeface="+mn-lt"/>
                <a:cs typeface="+mn-lt"/>
              </a:rPr>
              <a:t> et </a:t>
            </a:r>
            <a:r>
              <a:rPr lang="en-US" sz="1600" dirty="0" err="1">
                <a:latin typeface="Times New Roman"/>
                <a:ea typeface="+mn-lt"/>
                <a:cs typeface="+mn-lt"/>
              </a:rPr>
              <a:t>d’expériences</a:t>
            </a:r>
            <a:r>
              <a:rPr lang="en-US" sz="1600" dirty="0">
                <a:latin typeface="Times New Roman"/>
                <a:ea typeface="+mn-lt"/>
                <a:cs typeface="+mn-lt"/>
              </a:rPr>
              <a:t> </a:t>
            </a:r>
            <a:r>
              <a:rPr lang="en-US" sz="1600" dirty="0" err="1">
                <a:latin typeface="Times New Roman"/>
                <a:ea typeface="+mn-lt"/>
                <a:cs typeface="+mn-lt"/>
              </a:rPr>
              <a:t>concrètes</a:t>
            </a:r>
            <a:endParaRPr lang="en-US" sz="1600">
              <a:latin typeface="Times New Roman"/>
              <a:cs typeface="Calibri"/>
            </a:endParaRPr>
          </a:p>
          <a:p>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a:t>
            </a:r>
            <a:r>
              <a:rPr lang="en-US" sz="1600" dirty="0" err="1">
                <a:latin typeface="Times New Roman"/>
                <a:ea typeface="+mn-lt"/>
                <a:cs typeface="+mn-lt"/>
              </a:rPr>
              <a:t>gouvernance</a:t>
            </a:r>
            <a:r>
              <a:rPr lang="en-US" sz="1600" dirty="0">
                <a:latin typeface="Times New Roman"/>
                <a:ea typeface="+mn-lt"/>
                <a:cs typeface="+mn-lt"/>
              </a:rPr>
              <a:t> des </a:t>
            </a:r>
            <a:r>
              <a:rPr lang="en-US" sz="1600" dirty="0" err="1">
                <a:latin typeface="Times New Roman"/>
                <a:ea typeface="+mn-lt"/>
                <a:cs typeface="+mn-lt"/>
              </a:rPr>
              <a:t>risques</a:t>
            </a:r>
            <a:r>
              <a:rPr lang="en-US" sz="1600" dirty="0">
                <a:latin typeface="Times New Roman"/>
                <a:ea typeface="+mn-lt"/>
                <a:cs typeface="+mn-lt"/>
              </a:rPr>
              <a:t>, la </a:t>
            </a:r>
            <a:r>
              <a:rPr lang="en-US" sz="1600" dirty="0" err="1">
                <a:latin typeface="Times New Roman"/>
                <a:ea typeface="+mn-lt"/>
                <a:cs typeface="+mn-lt"/>
              </a:rPr>
              <a:t>méthodologie</a:t>
            </a:r>
            <a:r>
              <a:rPr lang="en-US" sz="1600" dirty="0">
                <a:latin typeface="Times New Roman"/>
                <a:ea typeface="+mn-lt"/>
                <a:cs typeface="+mn-lt"/>
              </a:rPr>
              <a:t> et le risk management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a:t>
            </a:r>
            <a:r>
              <a:rPr lang="en-US" sz="1600" dirty="0" err="1">
                <a:latin typeface="Times New Roman"/>
                <a:ea typeface="+mn-lt"/>
                <a:cs typeface="+mn-lt"/>
              </a:rPr>
              <a:t>cartographie</a:t>
            </a:r>
            <a:r>
              <a:rPr lang="en-US" sz="1600" dirty="0">
                <a:latin typeface="Times New Roman"/>
                <a:ea typeface="+mn-lt"/>
                <a:cs typeface="+mn-lt"/>
              </a:rPr>
              <a:t> des </a:t>
            </a:r>
            <a:r>
              <a:rPr lang="en-US" sz="1600" dirty="0" err="1">
                <a:latin typeface="Times New Roman"/>
                <a:ea typeface="+mn-lt"/>
                <a:cs typeface="+mn-lt"/>
              </a:rPr>
              <a:t>risques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principaux</a:t>
            </a:r>
            <a:r>
              <a:rPr lang="en-US" sz="1600" dirty="0">
                <a:latin typeface="Times New Roman"/>
                <a:ea typeface="+mn-lt"/>
                <a:cs typeface="+mn-lt"/>
              </a:rPr>
              <a:t> </a:t>
            </a:r>
            <a:r>
              <a:rPr lang="en-US" sz="1600" dirty="0" err="1">
                <a:latin typeface="Times New Roman"/>
                <a:ea typeface="+mn-lt"/>
                <a:cs typeface="+mn-lt"/>
              </a:rPr>
              <a:t>risques</a:t>
            </a:r>
            <a:r>
              <a:rPr lang="en-US" sz="1600" dirty="0">
                <a:latin typeface="Times New Roman"/>
                <a:ea typeface="+mn-lt"/>
                <a:cs typeface="+mn-lt"/>
              </a:rPr>
              <a:t> </a:t>
            </a:r>
            <a:r>
              <a:rPr lang="en-US" sz="1600" dirty="0" err="1">
                <a:latin typeface="Times New Roman"/>
                <a:ea typeface="+mn-lt"/>
                <a:cs typeface="+mn-lt"/>
              </a:rPr>
              <a:t>opérationnels</a:t>
            </a:r>
            <a:r>
              <a:rPr lang="en-US" sz="1600" dirty="0">
                <a:latin typeface="Times New Roman"/>
                <a:ea typeface="+mn-lt"/>
                <a:cs typeface="+mn-lt"/>
              </a:rPr>
              <a:t> et/ </a:t>
            </a:r>
            <a:r>
              <a:rPr lang="en-US" sz="1600" dirty="0" err="1">
                <a:latin typeface="Times New Roman"/>
                <a:ea typeface="+mn-lt"/>
                <a:cs typeface="+mn-lt"/>
              </a:rPr>
              <a:t>ou</a:t>
            </a:r>
            <a:r>
              <a:rPr lang="en-US" sz="1600" dirty="0">
                <a:latin typeface="Times New Roman"/>
                <a:ea typeface="+mn-lt"/>
                <a:cs typeface="+mn-lt"/>
              </a:rPr>
              <a:t> de </a:t>
            </a:r>
            <a:r>
              <a:rPr lang="en-US" sz="1600" dirty="0" err="1">
                <a:latin typeface="Times New Roman"/>
                <a:ea typeface="+mn-lt"/>
                <a:cs typeface="+mn-lt"/>
              </a:rPr>
              <a:t>dommage</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Les </a:t>
            </a:r>
            <a:r>
              <a:rPr lang="en-US" sz="1600" dirty="0" err="1">
                <a:latin typeface="Times New Roman"/>
                <a:ea typeface="+mn-lt"/>
                <a:cs typeface="+mn-lt"/>
              </a:rPr>
              <a:t>autres</a:t>
            </a:r>
            <a:r>
              <a:rPr lang="en-US" sz="1600" dirty="0">
                <a:latin typeface="Times New Roman"/>
                <a:ea typeface="+mn-lt"/>
                <a:cs typeface="+mn-lt"/>
              </a:rPr>
              <a:t> </a:t>
            </a:r>
            <a:r>
              <a:rPr lang="en-US" sz="1600" dirty="0" err="1">
                <a:latin typeface="Times New Roman"/>
                <a:ea typeface="+mn-lt"/>
                <a:cs typeface="+mn-lt"/>
              </a:rPr>
              <a:t>risques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La gestion de crise </a:t>
            </a:r>
            <a:endParaRPr lang="en-US" sz="1600">
              <a:latin typeface="Times New Roman"/>
              <a:cs typeface="Times New Roman"/>
            </a:endParaRPr>
          </a:p>
          <a:p>
            <a:pPr marL="285750" indent="-285750">
              <a:buFont typeface="Arial"/>
              <a:buChar char="•"/>
            </a:pPr>
            <a:r>
              <a:rPr lang="en-US" sz="1600" err="1">
                <a:latin typeface="Times New Roman"/>
                <a:ea typeface="+mn-lt"/>
                <a:cs typeface="+mn-lt"/>
              </a:rPr>
              <a:t>L’analyse</a:t>
            </a:r>
            <a:r>
              <a:rPr lang="en-US" sz="1600" dirty="0">
                <a:latin typeface="Times New Roman"/>
                <a:ea typeface="+mn-lt"/>
                <a:cs typeface="+mn-lt"/>
              </a:rPr>
              <a:t> </a:t>
            </a:r>
            <a:r>
              <a:rPr lang="en-US" sz="1600" err="1">
                <a:latin typeface="Times New Roman"/>
                <a:ea typeface="+mn-lt"/>
                <a:cs typeface="+mn-lt"/>
              </a:rPr>
              <a:t>financière</a:t>
            </a:r>
            <a:r>
              <a:rPr lang="en-US" sz="1600" dirty="0">
                <a:latin typeface="Times New Roman"/>
                <a:ea typeface="+mn-lt"/>
                <a:cs typeface="+mn-lt"/>
              </a:rPr>
              <a:t>, le budget et les </a:t>
            </a:r>
            <a:r>
              <a:rPr lang="en-US" sz="1600" dirty="0" err="1">
                <a:latin typeface="Times New Roman"/>
                <a:ea typeface="+mn-lt"/>
                <a:cs typeface="+mn-lt"/>
              </a:rPr>
              <a:t>enjeux</a:t>
            </a:r>
            <a:r>
              <a:rPr lang="en-US" sz="1600" dirty="0">
                <a:latin typeface="Times New Roman"/>
                <a:ea typeface="+mn-lt"/>
                <a:cs typeface="+mn-lt"/>
              </a:rPr>
              <a:t> du Risk Management, </a:t>
            </a:r>
            <a:r>
              <a:rPr lang="en-US" sz="1600" dirty="0" err="1">
                <a:latin typeface="Times New Roman"/>
                <a:ea typeface="+mn-lt"/>
                <a:cs typeface="+mn-lt"/>
              </a:rPr>
              <a:t>l’arbitrage</a:t>
            </a:r>
            <a:r>
              <a:rPr lang="en-US" sz="1600" dirty="0">
                <a:latin typeface="Times New Roman"/>
                <a:ea typeface="+mn-lt"/>
                <a:cs typeface="+mn-lt"/>
              </a:rPr>
              <a:t> par les </a:t>
            </a:r>
            <a:r>
              <a:rPr lang="en-US" sz="1600" dirty="0" err="1">
                <a:latin typeface="Times New Roman"/>
                <a:ea typeface="+mn-lt"/>
                <a:cs typeface="+mn-lt"/>
              </a:rPr>
              <a:t>coûts</a:t>
            </a:r>
            <a:r>
              <a:rPr lang="en-US" sz="1600" dirty="0">
                <a:latin typeface="Times New Roman"/>
                <a:ea typeface="+mn-lt"/>
                <a:cs typeface="+mn-lt"/>
              </a:rPr>
              <a:t> du plan de </a:t>
            </a:r>
            <a:r>
              <a:rPr lang="en-US" sz="1600" dirty="0" err="1">
                <a:latin typeface="Times New Roman"/>
                <a:ea typeface="+mn-lt"/>
                <a:cs typeface="+mn-lt"/>
              </a:rPr>
              <a:t>traitement</a:t>
            </a:r>
            <a:r>
              <a:rPr lang="en-US" sz="1600" dirty="0">
                <a:latin typeface="Times New Roman"/>
                <a:ea typeface="+mn-lt"/>
                <a:cs typeface="+mn-lt"/>
              </a:rPr>
              <a:t> et la contribution au </a:t>
            </a:r>
            <a:r>
              <a:rPr lang="en-US" sz="1600" dirty="0" err="1">
                <a:latin typeface="Times New Roman"/>
                <a:ea typeface="+mn-lt"/>
                <a:cs typeface="+mn-lt"/>
              </a:rPr>
              <a:t>résultat</a:t>
            </a:r>
            <a:r>
              <a:rPr lang="en-US" sz="1600" dirty="0">
                <a:latin typeface="Times New Roman"/>
                <a:ea typeface="+mn-lt"/>
                <a:cs typeface="+mn-lt"/>
              </a:rPr>
              <a:t> et à la </a:t>
            </a:r>
            <a:r>
              <a:rPr lang="en-US" sz="1600" dirty="0" err="1">
                <a:latin typeface="Times New Roman"/>
                <a:ea typeface="+mn-lt"/>
                <a:cs typeface="+mn-lt"/>
              </a:rPr>
              <a:t>valeur</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Les </a:t>
            </a:r>
            <a:r>
              <a:rPr lang="en-US" sz="1600" err="1">
                <a:latin typeface="Times New Roman"/>
                <a:ea typeface="+mn-lt"/>
                <a:cs typeface="+mn-lt"/>
              </a:rPr>
              <a:t>transferts</a:t>
            </a:r>
            <a:r>
              <a:rPr lang="en-US" sz="1600" dirty="0">
                <a:latin typeface="Times New Roman"/>
                <a:ea typeface="+mn-lt"/>
                <a:cs typeface="+mn-lt"/>
              </a:rPr>
              <a:t> financiers des </a:t>
            </a:r>
            <a:r>
              <a:rPr lang="en-US" sz="1600" err="1">
                <a:latin typeface="Times New Roman"/>
                <a:ea typeface="+mn-lt"/>
                <a:cs typeface="+mn-lt"/>
              </a:rPr>
              <a:t>risques</a:t>
            </a:r>
            <a:r>
              <a:rPr lang="en-US" sz="1600" dirty="0">
                <a:latin typeface="Times New Roman"/>
                <a:ea typeface="+mn-lt"/>
                <a:cs typeface="+mn-lt"/>
              </a:rPr>
              <a:t> : les assurances, la gestion des </a:t>
            </a:r>
            <a:r>
              <a:rPr lang="en-US" sz="1600" err="1">
                <a:latin typeface="Times New Roman"/>
                <a:ea typeface="+mn-lt"/>
                <a:cs typeface="+mn-lt"/>
              </a:rPr>
              <a:t>sinistres</a:t>
            </a:r>
            <a:r>
              <a:rPr lang="en-US" sz="1600" dirty="0">
                <a:latin typeface="Times New Roman"/>
                <a:ea typeface="+mn-lt"/>
                <a:cs typeface="+mn-lt"/>
              </a:rPr>
              <a:t>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Application : retour </a:t>
            </a:r>
            <a:r>
              <a:rPr lang="en-US" sz="1600" err="1">
                <a:latin typeface="Times New Roman"/>
                <a:ea typeface="+mn-lt"/>
                <a:cs typeface="+mn-lt"/>
              </a:rPr>
              <a:t>d’expérience</a:t>
            </a:r>
            <a:r>
              <a:rPr lang="en-US" sz="1600" dirty="0">
                <a:latin typeface="Times New Roman"/>
                <a:ea typeface="+mn-lt"/>
                <a:cs typeface="+mn-lt"/>
              </a:rPr>
              <a:t>, </a:t>
            </a:r>
            <a:r>
              <a:rPr lang="en-US" sz="1600" err="1">
                <a:latin typeface="Times New Roman"/>
                <a:ea typeface="+mn-lt"/>
                <a:cs typeface="+mn-lt"/>
              </a:rPr>
              <a:t>exercices</a:t>
            </a:r>
            <a:r>
              <a:rPr lang="en-US" sz="1600" dirty="0">
                <a:latin typeface="Times New Roman"/>
                <a:ea typeface="+mn-lt"/>
                <a:cs typeface="+mn-lt"/>
              </a:rPr>
              <a:t> pratiques ... </a:t>
            </a:r>
            <a:endParaRPr lang="en-US" sz="1600">
              <a:latin typeface="Times New Roman"/>
              <a:cs typeface="Times New Roman"/>
            </a:endParaRPr>
          </a:p>
          <a:p>
            <a:pPr marL="285750" indent="-285750">
              <a:buFont typeface="Arial"/>
              <a:buChar char="•"/>
            </a:pPr>
            <a:r>
              <a:rPr lang="en-US" sz="1600" dirty="0">
                <a:latin typeface="Times New Roman"/>
                <a:ea typeface="+mn-lt"/>
                <a:cs typeface="+mn-lt"/>
              </a:rPr>
              <a:t>Conclusion : </a:t>
            </a:r>
            <a:r>
              <a:rPr lang="en-US" sz="1600" err="1">
                <a:latin typeface="Times New Roman"/>
                <a:ea typeface="+mn-lt"/>
                <a:cs typeface="+mn-lt"/>
              </a:rPr>
              <a:t>l’ouverture</a:t>
            </a:r>
            <a:r>
              <a:rPr lang="en-US" sz="1600" dirty="0">
                <a:latin typeface="Times New Roman"/>
                <a:ea typeface="+mn-lt"/>
                <a:cs typeface="+mn-lt"/>
              </a:rPr>
              <a:t> aux </a:t>
            </a:r>
            <a:r>
              <a:rPr lang="en-US" sz="1600" err="1">
                <a:latin typeface="Times New Roman"/>
                <a:ea typeface="+mn-lt"/>
                <a:cs typeface="+mn-lt"/>
              </a:rPr>
              <a:t>cindyniques</a:t>
            </a:r>
            <a:r>
              <a:rPr lang="en-US" sz="1600" dirty="0">
                <a:latin typeface="Times New Roman"/>
                <a:ea typeface="+mn-lt"/>
                <a:cs typeface="+mn-lt"/>
              </a:rPr>
              <a:t>. Perspectives du </a:t>
            </a:r>
            <a:r>
              <a:rPr lang="en-US" sz="1600" err="1">
                <a:latin typeface="Times New Roman"/>
                <a:ea typeface="+mn-lt"/>
                <a:cs typeface="+mn-lt"/>
              </a:rPr>
              <a:t>métier</a:t>
            </a:r>
            <a:r>
              <a:rPr lang="en-US" sz="1600" dirty="0">
                <a:latin typeface="Times New Roman"/>
                <a:ea typeface="+mn-lt"/>
                <a:cs typeface="+mn-lt"/>
              </a:rPr>
              <a:t> de risk manager</a:t>
            </a:r>
            <a:endParaRPr lang="en-US" dirty="0">
              <a:latin typeface="Times New Roman"/>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br>
              <a:rPr lang="en-US" dirty="0"/>
            </a:br>
            <a:endParaRPr lang="en-US" dirty="0"/>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124913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827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Vision </a:t>
            </a:r>
            <a:r>
              <a:rPr lang="en-US" sz="1600" b="1" dirty="0" err="1">
                <a:latin typeface="Times New Roman"/>
                <a:ea typeface="+mn-lt"/>
                <a:cs typeface="+mn-lt"/>
              </a:rPr>
              <a:t>mondiale</a:t>
            </a:r>
            <a:r>
              <a:rPr lang="en-US" sz="1600" b="1" dirty="0">
                <a:latin typeface="Times New Roman"/>
                <a:ea typeface="+mn-lt"/>
                <a:cs typeface="+mn-lt"/>
              </a:rPr>
              <a:t> des </a:t>
            </a:r>
            <a:r>
              <a:rPr lang="en-US" sz="1600" b="1" dirty="0" err="1">
                <a:latin typeface="Times New Roman"/>
                <a:ea typeface="+mn-lt"/>
                <a:cs typeface="+mn-lt"/>
              </a:rPr>
              <a:t>acteurs</a:t>
            </a:r>
            <a:r>
              <a:rPr lang="en-US" sz="1600" b="1" dirty="0">
                <a:latin typeface="Times New Roman"/>
                <a:ea typeface="+mn-lt"/>
                <a:cs typeface="+mn-lt"/>
              </a:rPr>
              <a:t> de </a:t>
            </a:r>
            <a:r>
              <a:rPr lang="en-US" sz="1600" b="1" dirty="0" err="1">
                <a:latin typeface="Times New Roman"/>
                <a:ea typeface="+mn-lt"/>
                <a:cs typeface="+mn-lt"/>
              </a:rPr>
              <a:t>l’assurance</a:t>
            </a:r>
            <a:r>
              <a:rPr lang="en-US" sz="1600" b="1" dirty="0">
                <a:latin typeface="Times New Roman"/>
                <a:ea typeface="+mn-lt"/>
                <a:cs typeface="+mn-lt"/>
              </a:rPr>
              <a:t> </a:t>
            </a:r>
            <a:endParaRPr lang="fr-FR" sz="1600" b="1" dirty="0">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Concevoir</a:t>
            </a:r>
            <a:r>
              <a:rPr lang="en-US" sz="1600" dirty="0">
                <a:latin typeface="Times New Roman"/>
                <a:ea typeface="+mn-lt"/>
                <a:cs typeface="+mn-lt"/>
              </a:rPr>
              <a:t> des </a:t>
            </a:r>
            <a:r>
              <a:rPr lang="en-US" sz="1600" dirty="0" err="1">
                <a:latin typeface="Times New Roman"/>
                <a:ea typeface="+mn-lt"/>
                <a:cs typeface="+mn-lt"/>
              </a:rPr>
              <a:t>programmes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innovants</a:t>
            </a:r>
            <a:r>
              <a:rPr lang="en-US" sz="1600" dirty="0">
                <a:latin typeface="Times New Roman"/>
                <a:ea typeface="+mn-lt"/>
                <a:cs typeface="+mn-lt"/>
              </a:rPr>
              <a:t> </a:t>
            </a:r>
            <a:r>
              <a:rPr lang="en-US" sz="1600" dirty="0" err="1">
                <a:latin typeface="Times New Roman"/>
                <a:ea typeface="+mn-lt"/>
                <a:cs typeface="+mn-lt"/>
              </a:rPr>
              <a:t>favorisant</a:t>
            </a:r>
            <a:r>
              <a:rPr lang="en-US" sz="1600" dirty="0">
                <a:latin typeface="Times New Roman"/>
                <a:ea typeface="+mn-lt"/>
                <a:cs typeface="+mn-lt"/>
              </a:rPr>
              <a:t> </a:t>
            </a:r>
            <a:r>
              <a:rPr lang="en-US" sz="1600" dirty="0" err="1">
                <a:latin typeface="Times New Roman"/>
                <a:ea typeface="+mn-lt"/>
                <a:cs typeface="+mn-lt"/>
              </a:rPr>
              <a:t>l’accès</a:t>
            </a:r>
            <a:r>
              <a:rPr lang="en-US" sz="1600" dirty="0">
                <a:latin typeface="Times New Roman"/>
                <a:ea typeface="+mn-lt"/>
                <a:cs typeface="+mn-lt"/>
              </a:rPr>
              <a:t> à </a:t>
            </a:r>
            <a:r>
              <a:rPr lang="en-US" sz="1600" dirty="0" err="1">
                <a:latin typeface="Times New Roman"/>
                <a:ea typeface="+mn-lt"/>
                <a:cs typeface="+mn-lt"/>
              </a:rPr>
              <a:t>l’assurance</a:t>
            </a:r>
            <a:r>
              <a:rPr lang="en-US" sz="1600" dirty="0">
                <a:latin typeface="Times New Roman"/>
                <a:ea typeface="+mn-lt"/>
                <a:cs typeface="+mn-lt"/>
              </a:rPr>
              <a:t> de populations </a:t>
            </a:r>
            <a:r>
              <a:rPr lang="en-US" sz="1600" dirty="0" err="1">
                <a:latin typeface="Times New Roman"/>
                <a:ea typeface="+mn-lt"/>
                <a:cs typeface="+mn-lt"/>
              </a:rPr>
              <a:t>vulnérables</a:t>
            </a:r>
            <a:r>
              <a:rPr lang="en-US" sz="1600" dirty="0">
                <a:latin typeface="Times New Roman"/>
                <a:ea typeface="+mn-lt"/>
                <a:cs typeface="+mn-lt"/>
              </a:rPr>
              <a:t>, dans les pays </a:t>
            </a:r>
            <a:r>
              <a:rPr lang="en-US" sz="1600" dirty="0" err="1">
                <a:latin typeface="Times New Roman"/>
                <a:ea typeface="+mn-lt"/>
                <a:cs typeface="+mn-lt"/>
              </a:rPr>
              <a:t>émergents</a:t>
            </a:r>
            <a:r>
              <a:rPr lang="en-US" sz="1600" dirty="0">
                <a:latin typeface="Times New Roman"/>
                <a:ea typeface="+mn-lt"/>
                <a:cs typeface="+mn-lt"/>
              </a:rPr>
              <a:t> et </a:t>
            </a:r>
            <a:r>
              <a:rPr lang="en-US" sz="1600" dirty="0" err="1">
                <a:latin typeface="Times New Roman"/>
                <a:ea typeface="+mn-lt"/>
                <a:cs typeface="+mn-lt"/>
              </a:rPr>
              <a:t>en</a:t>
            </a:r>
            <a:r>
              <a:rPr lang="en-US" sz="1600" dirty="0">
                <a:latin typeface="Times New Roman"/>
                <a:ea typeface="+mn-lt"/>
                <a:cs typeface="+mn-lt"/>
              </a:rPr>
              <a:t> France</a:t>
            </a:r>
            <a:endParaRPr lang="en-US" sz="1600" dirty="0">
              <a:latin typeface="Times New Roman"/>
              <a:cs typeface="Calibri" panose="020F0502020204030204"/>
            </a:endParaRPr>
          </a:p>
          <a:p>
            <a:pPr marL="285750" indent="-285750">
              <a:buFont typeface="Arial"/>
              <a:buChar char="•"/>
            </a:pPr>
            <a:r>
              <a:rPr lang="en-US" sz="1600" dirty="0">
                <a:latin typeface="Times New Roman"/>
                <a:ea typeface="+mn-lt"/>
                <a:cs typeface="+mn-lt"/>
              </a:rPr>
              <a:t>Identifier les </a:t>
            </a:r>
            <a:r>
              <a:rPr lang="en-US" sz="1600" dirty="0" err="1">
                <a:latin typeface="Times New Roman"/>
                <a:ea typeface="+mn-lt"/>
                <a:cs typeface="+mn-lt"/>
              </a:rPr>
              <a:t>caractéristiques</a:t>
            </a:r>
            <a:r>
              <a:rPr lang="en-US" sz="1600" dirty="0">
                <a:latin typeface="Times New Roman"/>
                <a:ea typeface="+mn-lt"/>
                <a:cs typeface="+mn-lt"/>
              </a:rPr>
              <a:t> du </a:t>
            </a:r>
            <a:r>
              <a:rPr lang="en-US" sz="1600" dirty="0" err="1">
                <a:latin typeface="Times New Roman"/>
                <a:ea typeface="+mn-lt"/>
                <a:cs typeface="+mn-lt"/>
              </a:rPr>
              <a:t>marche</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à </a:t>
            </a:r>
            <a:r>
              <a:rPr lang="en-US" sz="1600" dirty="0" err="1">
                <a:latin typeface="Times New Roman"/>
                <a:ea typeface="+mn-lt"/>
                <a:cs typeface="+mn-lt"/>
              </a:rPr>
              <a:t>l’international</a:t>
            </a:r>
            <a:r>
              <a:rPr lang="en-US" sz="1600" dirty="0">
                <a:latin typeface="Times New Roman"/>
                <a:ea typeface="+mn-lt"/>
                <a:cs typeface="+mn-lt"/>
              </a:rPr>
              <a:t> pour </a:t>
            </a:r>
            <a:r>
              <a:rPr lang="en-US" sz="1600" dirty="0" err="1">
                <a:latin typeface="Times New Roman"/>
                <a:ea typeface="+mn-lt"/>
                <a:cs typeface="+mn-lt"/>
              </a:rPr>
              <a:t>comprendre</a:t>
            </a:r>
            <a:r>
              <a:rPr lang="en-US" sz="1600" dirty="0">
                <a:latin typeface="Times New Roman"/>
                <a:ea typeface="+mn-lt"/>
                <a:cs typeface="+mn-lt"/>
              </a:rPr>
              <a:t> les </a:t>
            </a:r>
            <a:r>
              <a:rPr lang="en-US" sz="1600" dirty="0" err="1">
                <a:latin typeface="Times New Roman"/>
                <a:ea typeface="+mn-lt"/>
                <a:cs typeface="+mn-lt"/>
              </a:rPr>
              <a:t>stratégies</a:t>
            </a:r>
            <a:r>
              <a:rPr lang="en-US" sz="1600" dirty="0">
                <a:latin typeface="Times New Roman"/>
                <a:ea typeface="+mn-lt"/>
                <a:cs typeface="+mn-lt"/>
              </a:rPr>
              <a:t> des </a:t>
            </a:r>
            <a:r>
              <a:rPr lang="en-US" sz="1600" dirty="0" err="1">
                <a:latin typeface="Times New Roman"/>
                <a:ea typeface="+mn-lt"/>
                <a:cs typeface="+mn-lt"/>
              </a:rPr>
              <a:t>acteurs</a:t>
            </a:r>
            <a:r>
              <a:rPr lang="en-US" sz="1600" dirty="0">
                <a:latin typeface="Times New Roman"/>
                <a:ea typeface="+mn-lt"/>
                <a:cs typeface="+mn-lt"/>
              </a:rPr>
              <a:t> et les </a:t>
            </a:r>
            <a:r>
              <a:rPr lang="en-US" sz="1600" dirty="0" err="1">
                <a:latin typeface="Times New Roman"/>
                <a:ea typeface="+mn-lt"/>
                <a:cs typeface="+mn-lt"/>
              </a:rPr>
              <a:t>spécificités</a:t>
            </a:r>
            <a:r>
              <a:rPr lang="en-US" sz="1600" dirty="0">
                <a:latin typeface="Times New Roman"/>
                <a:ea typeface="+mn-lt"/>
                <a:cs typeface="+mn-lt"/>
              </a:rPr>
              <a:t> </a:t>
            </a:r>
            <a:r>
              <a:rPr lang="en-US" sz="1600" dirty="0" err="1">
                <a:latin typeface="Times New Roman"/>
                <a:ea typeface="+mn-lt"/>
                <a:cs typeface="+mn-lt"/>
              </a:rPr>
              <a:t>assurantielles</a:t>
            </a:r>
            <a:r>
              <a:rPr lang="en-US" sz="1600" dirty="0">
                <a:latin typeface="Times New Roman"/>
                <a:ea typeface="+mn-lt"/>
                <a:cs typeface="+mn-lt"/>
              </a:rPr>
              <a:t> du pays </a:t>
            </a:r>
            <a:r>
              <a:rPr lang="en-US" sz="1600" dirty="0" err="1">
                <a:latin typeface="Times New Roman"/>
                <a:ea typeface="+mn-lt"/>
                <a:cs typeface="+mn-lt"/>
              </a:rPr>
              <a:t>concerne</a:t>
            </a:r>
            <a:r>
              <a:rPr lang="en-US" sz="1600" dirty="0">
                <a:latin typeface="Times New Roman"/>
                <a:ea typeface="+mn-lt"/>
                <a:cs typeface="+mn-lt"/>
              </a:rPr>
              <a:t>́</a:t>
            </a:r>
            <a:endParaRPr lang="en-US" sz="1600" dirty="0">
              <a:latin typeface="Times New Roman"/>
              <a:cs typeface="Calibri" panose="020F0502020204030204"/>
            </a:endParaRPr>
          </a:p>
          <a:p>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Histoire</a:t>
            </a:r>
            <a:r>
              <a:rPr lang="en-US" sz="1600" dirty="0">
                <a:latin typeface="Times New Roman"/>
                <a:ea typeface="+mn-lt"/>
                <a:cs typeface="+mn-lt"/>
              </a:rPr>
              <a:t> et </a:t>
            </a:r>
            <a:r>
              <a:rPr lang="en-US" sz="1600" dirty="0" err="1">
                <a:latin typeface="Times New Roman"/>
                <a:ea typeface="+mn-lt"/>
                <a:cs typeface="+mn-lt"/>
              </a:rPr>
              <a:t>Géographie</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err="1">
                <a:latin typeface="Times New Roman"/>
                <a:ea typeface="+mn-lt"/>
                <a:cs typeface="+mn-lt"/>
              </a:rPr>
              <a:t>Vulnérabilités</a:t>
            </a:r>
            <a:r>
              <a:rPr lang="en-US" sz="1600" dirty="0">
                <a:latin typeface="Times New Roman"/>
                <a:ea typeface="+mn-lt"/>
                <a:cs typeface="+mn-lt"/>
              </a:rPr>
              <a:t> et gestions des </a:t>
            </a:r>
            <a:r>
              <a:rPr lang="en-US" sz="1600" dirty="0" err="1">
                <a:latin typeface="Times New Roman"/>
                <a:ea typeface="+mn-lt"/>
                <a:cs typeface="+mn-lt"/>
              </a:rPr>
              <a:t>risques</a:t>
            </a:r>
            <a:r>
              <a:rPr lang="en-US" sz="1600" dirty="0">
                <a:latin typeface="Times New Roman"/>
                <a:ea typeface="+mn-lt"/>
                <a:cs typeface="+mn-lt"/>
              </a:rPr>
              <a:t> dans les pays </a:t>
            </a:r>
            <a:r>
              <a:rPr lang="en-US" sz="1600" dirty="0" err="1">
                <a:latin typeface="Times New Roman"/>
                <a:ea typeface="+mn-lt"/>
                <a:cs typeface="+mn-lt"/>
              </a:rPr>
              <a:t>émergents</a:t>
            </a:r>
            <a:r>
              <a:rPr lang="en-US" sz="1600" dirty="0">
                <a:latin typeface="Times New Roman"/>
                <a:ea typeface="+mn-lt"/>
                <a:cs typeface="+mn-lt"/>
              </a:rPr>
              <a:t> </a:t>
            </a:r>
            <a:br>
              <a:rPr lang="en-US" sz="1600" dirty="0">
                <a:latin typeface="Times New Roman"/>
                <a:ea typeface="+mn-lt"/>
                <a:cs typeface="+mn-lt"/>
              </a:rPr>
            </a:br>
            <a:r>
              <a:rPr lang="en-US" sz="1600" dirty="0">
                <a:latin typeface="Times New Roman"/>
                <a:ea typeface="+mn-lt"/>
                <a:cs typeface="+mn-lt"/>
              </a:rPr>
              <a:t>Retours </a:t>
            </a:r>
            <a:r>
              <a:rPr lang="en-US" sz="1600" dirty="0" err="1">
                <a:latin typeface="Times New Roman"/>
                <a:ea typeface="+mn-lt"/>
                <a:cs typeface="+mn-lt"/>
              </a:rPr>
              <a:t>d’expérience</a:t>
            </a:r>
            <a:r>
              <a:rPr lang="en-US" sz="1600" dirty="0">
                <a:latin typeface="Times New Roman"/>
                <a:ea typeface="+mn-lt"/>
                <a:cs typeface="+mn-lt"/>
              </a:rPr>
              <a:t> de </a:t>
            </a:r>
            <a:r>
              <a:rPr lang="en-US" sz="1600" dirty="0" err="1">
                <a:latin typeface="Times New Roman"/>
                <a:ea typeface="+mn-lt"/>
                <a:cs typeface="+mn-lt"/>
              </a:rPr>
              <a:t>programmes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innovants</a:t>
            </a:r>
            <a:r>
              <a:rPr lang="en-US" sz="1600" dirty="0">
                <a:latin typeface="Times New Roman"/>
                <a:ea typeface="+mn-lt"/>
                <a:cs typeface="+mn-lt"/>
              </a:rPr>
              <a:t> pour des populations à </a:t>
            </a:r>
            <a:r>
              <a:rPr lang="en-US" sz="1600" dirty="0" err="1">
                <a:latin typeface="Times New Roman"/>
                <a:ea typeface="+mn-lt"/>
                <a:cs typeface="+mn-lt"/>
              </a:rPr>
              <a:t>faibles</a:t>
            </a:r>
            <a:r>
              <a:rPr lang="en-US" sz="1600" dirty="0">
                <a:latin typeface="Times New Roman"/>
                <a:ea typeface="+mn-lt"/>
                <a:cs typeface="+mn-lt"/>
              </a:rPr>
              <a:t> et </a:t>
            </a:r>
            <a:r>
              <a:rPr lang="en-US" sz="1600" dirty="0" err="1">
                <a:latin typeface="Times New Roman"/>
                <a:ea typeface="+mn-lt"/>
                <a:cs typeface="+mn-lt"/>
              </a:rPr>
              <a:t>moyens</a:t>
            </a:r>
            <a:r>
              <a:rPr lang="en-US" sz="1600" dirty="0">
                <a:latin typeface="Times New Roman"/>
                <a:ea typeface="+mn-lt"/>
                <a:cs typeface="+mn-lt"/>
              </a:rPr>
              <a:t> </a:t>
            </a:r>
            <a:r>
              <a:rPr lang="en-US" sz="1600" dirty="0" err="1">
                <a:latin typeface="Times New Roman"/>
                <a:ea typeface="+mn-lt"/>
                <a:cs typeface="+mn-lt"/>
              </a:rPr>
              <a:t>revenus</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a:latin typeface="Times New Roman"/>
                <a:ea typeface="+mn-lt"/>
                <a:cs typeface="+mn-lt"/>
              </a:rPr>
              <a:t>Atelier de </a:t>
            </a:r>
            <a:r>
              <a:rPr lang="en-US" sz="1600" dirty="0" err="1">
                <a:latin typeface="Times New Roman"/>
                <a:ea typeface="+mn-lt"/>
                <a:cs typeface="+mn-lt"/>
              </a:rPr>
              <a:t>création</a:t>
            </a:r>
            <a:r>
              <a:rPr lang="en-US" sz="1600" dirty="0">
                <a:latin typeface="Times New Roman"/>
                <a:ea typeface="+mn-lt"/>
                <a:cs typeface="+mn-lt"/>
              </a:rPr>
              <a:t> de deux </a:t>
            </a:r>
            <a:r>
              <a:rPr lang="en-US" sz="1600" dirty="0" err="1">
                <a:latin typeface="Times New Roman"/>
                <a:ea typeface="+mn-lt"/>
                <a:cs typeface="+mn-lt"/>
              </a:rPr>
              <a:t>programmes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répondant</a:t>
            </a:r>
            <a:r>
              <a:rPr lang="en-US" sz="1600" dirty="0">
                <a:latin typeface="Times New Roman"/>
                <a:ea typeface="+mn-lt"/>
                <a:cs typeface="+mn-lt"/>
              </a:rPr>
              <a:t> à des </a:t>
            </a:r>
            <a:r>
              <a:rPr lang="en-US" sz="1600" dirty="0" err="1">
                <a:latin typeface="Times New Roman"/>
                <a:ea typeface="+mn-lt"/>
                <a:cs typeface="+mn-lt"/>
              </a:rPr>
              <a:t>évolutions</a:t>
            </a:r>
            <a:r>
              <a:rPr lang="en-US" sz="1600" dirty="0">
                <a:latin typeface="Times New Roman"/>
                <a:ea typeface="+mn-lt"/>
                <a:cs typeface="+mn-lt"/>
              </a:rPr>
              <a:t> </a:t>
            </a:r>
            <a:r>
              <a:rPr lang="en-US" sz="1600" dirty="0" err="1">
                <a:latin typeface="Times New Roman"/>
                <a:ea typeface="+mn-lt"/>
                <a:cs typeface="+mn-lt"/>
              </a:rPr>
              <a:t>sociétales</a:t>
            </a:r>
            <a:endParaRPr lang="en-US" sz="1600" dirty="0">
              <a:latin typeface="Times New Roman"/>
              <a:cs typeface="Calibri" panose="020F0502020204030204"/>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br>
              <a:rPr lang="en-US" dirty="0"/>
            </a:br>
            <a:endParaRPr lang="en-US" dirty="0"/>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352791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4BBEE2DB-D9BC-E55B-92C7-2B388179B86B}"/>
              </a:ext>
            </a:extLst>
          </p:cNvPr>
          <p:cNvSpPr>
            <a:spLocks noGrp="1"/>
          </p:cNvSpPr>
          <p:nvPr>
            <p:ph type="title"/>
          </p:nvPr>
        </p:nvSpPr>
        <p:spPr>
          <a:xfrm>
            <a:off x="5518952" y="0"/>
            <a:ext cx="4367319" cy="1172963"/>
          </a:xfrm>
        </p:spPr>
        <p:txBody>
          <a:bodyPr>
            <a:normAutofit/>
          </a:bodyPr>
          <a:lstStyle/>
          <a:p>
            <a:r>
              <a:rPr lang="fr-FR" b="1" dirty="0">
                <a:latin typeface="Times New Roman"/>
                <a:ea typeface="+mj-lt"/>
                <a:cs typeface="+mj-lt"/>
              </a:rPr>
              <a:t>ANDRE Kevin</a:t>
            </a:r>
            <a:endParaRPr lang="fr-FR" dirty="0"/>
          </a:p>
        </p:txBody>
      </p:sp>
      <p:sp>
        <p:nvSpPr>
          <p:cNvPr id="3" name="Espace réservé du contenu 2">
            <a:extLst>
              <a:ext uri="{FF2B5EF4-FFF2-40B4-BE49-F238E27FC236}">
                <a16:creationId xmlns:a16="http://schemas.microsoft.com/office/drawing/2014/main" id="{D3C63B17-F116-6C6C-8747-811D1EC959FA}"/>
              </a:ext>
            </a:extLst>
          </p:cNvPr>
          <p:cNvSpPr>
            <a:spLocks noGrp="1"/>
          </p:cNvSpPr>
          <p:nvPr>
            <p:ph idx="1"/>
          </p:nvPr>
        </p:nvSpPr>
        <p:spPr>
          <a:xfrm>
            <a:off x="0" y="813785"/>
            <a:ext cx="6520602" cy="6044215"/>
          </a:xfrm>
        </p:spPr>
        <p:txBody>
          <a:bodyPr vert="horz" lIns="91440" tIns="45720" rIns="91440" bIns="45720" rtlCol="0" anchor="t">
            <a:noAutofit/>
          </a:bodyPr>
          <a:lstStyle/>
          <a:p>
            <a:pPr marL="0" indent="0" algn="ctr">
              <a:buNone/>
            </a:pPr>
            <a:r>
              <a:rPr lang="fr-FR" sz="1600" b="1" u="sng" dirty="0">
                <a:latin typeface="Times New Roman"/>
                <a:ea typeface="+mn-lt"/>
                <a:cs typeface="+mn-lt"/>
              </a:rPr>
              <a:t>Parcours scolaire</a:t>
            </a:r>
            <a:r>
              <a:rPr lang="fr-FR" sz="1600" b="1" dirty="0">
                <a:latin typeface="Times New Roman"/>
                <a:ea typeface="+mn-lt"/>
                <a:cs typeface="+mn-lt"/>
              </a:rPr>
              <a:t> </a:t>
            </a:r>
            <a:endParaRPr lang="fr-FR" sz="1600" b="1">
              <a:latin typeface="Times New Roman"/>
              <a:cs typeface="Times New Roman"/>
            </a:endParaRPr>
          </a:p>
          <a:p>
            <a:pPr marL="0" indent="0">
              <a:lnSpc>
                <a:spcPct val="107000"/>
              </a:lnSpc>
              <a:spcAft>
                <a:spcPts val="800"/>
              </a:spcAft>
              <a:buNone/>
            </a:pPr>
            <a:r>
              <a:rPr lang="fr-FR" sz="1600" dirty="0">
                <a:effectLst/>
                <a:latin typeface="Times New Roman"/>
                <a:ea typeface="Calibri" panose="020F0502020204030204" pitchFamily="34" charset="0"/>
                <a:cs typeface="Times New Roman"/>
              </a:rPr>
              <a:t>Je suis actuellement titulaire d’un Bac ES option Sciences Po et d’un BTS assurance.</a:t>
            </a:r>
          </a:p>
          <a:p>
            <a:pPr marL="0" indent="0">
              <a:lnSpc>
                <a:spcPct val="107000"/>
              </a:lnSpc>
              <a:spcAft>
                <a:spcPts val="800"/>
              </a:spcAft>
              <a:buNone/>
            </a:pPr>
            <a:r>
              <a:rPr lang="fr-FR" sz="1600" dirty="0">
                <a:effectLst/>
                <a:latin typeface="Times New Roman"/>
                <a:ea typeface="Calibri" panose="020F0502020204030204" pitchFamily="34" charset="0"/>
                <a:cs typeface="Times New Roman"/>
              </a:rPr>
              <a:t>Aujourd’hui, j’ai intégré la Licence de l’ENASS dans l’objectif de parfaire mes connaissances assurantielles et de développer mon sens du relationnel. En effet, cette école propose un programme pédagogique riche et de qualité pour ses étudiants, ce qui me permettrait de préparer sereinement mon projet professionnel.</a:t>
            </a:r>
          </a:p>
          <a:p>
            <a:pPr marL="0" indent="0">
              <a:lnSpc>
                <a:spcPct val="107000"/>
              </a:lnSpc>
              <a:spcAft>
                <a:spcPts val="800"/>
              </a:spcAft>
              <a:buNone/>
            </a:pPr>
            <a:r>
              <a:rPr lang="fr-FR" sz="1600" dirty="0">
                <a:effectLst/>
                <a:latin typeface="Times New Roman"/>
                <a:ea typeface="Calibri" panose="020F0502020204030204" pitchFamily="34" charset="0"/>
                <a:cs typeface="Times New Roman"/>
              </a:rPr>
              <a:t>J’ai pour ambition de m’orienter dans le métier de gestionnaire de patrimoine. En effet, je souhaiterais exercer un métier dans lequel je pourrais accompagner le client dans la constitution et l’optimisation de son patrimoine.</a:t>
            </a:r>
            <a:r>
              <a:rPr lang="fr-FR" sz="1600" dirty="0">
                <a:latin typeface="Times New Roman"/>
                <a:ea typeface="Calibri" panose="020F0502020204030204" pitchFamily="34" charset="0"/>
                <a:cs typeface="Times New Roman"/>
              </a:rPr>
              <a:t>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fr-FR" sz="1600" b="1" u="sng" dirty="0">
                <a:latin typeface="Times New Roman"/>
                <a:ea typeface="+mn-lt"/>
                <a:cs typeface="+mn-lt"/>
              </a:rPr>
              <a:t>Présentation de l’alternance</a:t>
            </a:r>
          </a:p>
          <a:p>
            <a:pPr marL="0" indent="0">
              <a:lnSpc>
                <a:spcPct val="107000"/>
              </a:lnSpc>
              <a:spcAft>
                <a:spcPts val="800"/>
              </a:spcAft>
              <a:buNone/>
            </a:pPr>
            <a:r>
              <a:rPr lang="fr-FR" sz="1600" dirty="0">
                <a:effectLst/>
                <a:latin typeface="Times New Roman"/>
                <a:ea typeface="Calibri" panose="020F0502020204030204" pitchFamily="34" charset="0"/>
                <a:cs typeface="Times New Roman"/>
              </a:rPr>
              <a:t>Actuellement en alternance chez GENERALI à Chartres, j’occupe le poste de collaborateur d’agence et suis en charge des contrats des clients particuliers.</a:t>
            </a:r>
          </a:p>
          <a:p>
            <a:pPr marL="0" indent="0">
              <a:buNone/>
            </a:pPr>
            <a:r>
              <a:rPr lang="fr-FR" sz="1600" dirty="0">
                <a:effectLst/>
                <a:latin typeface="Times New Roman"/>
                <a:ea typeface="Calibri" panose="020F0502020204030204" pitchFamily="34" charset="0"/>
                <a:cs typeface="Times New Roman"/>
              </a:rPr>
              <a:t>Pour exercer ce poste, il est recommandé d’avoir un profil commercial. Il est nécessaire de pouvoir conseiller le client et lui apporter une solution adaptée à ses besoins.</a:t>
            </a:r>
            <a:endParaRPr lang="fr-FR" sz="1600" b="1" u="sng" dirty="0">
              <a:latin typeface="Times New Roman"/>
              <a:ea typeface="+mn-lt"/>
              <a:cs typeface="Times New Roman"/>
            </a:endParaRPr>
          </a:p>
          <a:p>
            <a:pPr marL="0" indent="0" algn="ctr">
              <a:buNone/>
            </a:pPr>
            <a:endParaRPr lang="fr-FR" sz="1600" b="1" dirty="0">
              <a:latin typeface="Times New Roman"/>
              <a:ea typeface="+mn-lt"/>
              <a:cs typeface="+mn-lt"/>
            </a:endParaRPr>
          </a:p>
        </p:txBody>
      </p:sp>
      <p:pic>
        <p:nvPicPr>
          <p:cNvPr id="4" name="Image 4" descr="Une image contenant personne, homme, verres, mur&#10;&#10;Description générée automatiquement">
            <a:extLst>
              <a:ext uri="{FF2B5EF4-FFF2-40B4-BE49-F238E27FC236}">
                <a16:creationId xmlns:a16="http://schemas.microsoft.com/office/drawing/2014/main" id="{720C046E-636D-F891-3190-7A6E8B88212E}"/>
              </a:ext>
            </a:extLst>
          </p:cNvPr>
          <p:cNvPicPr>
            <a:picLocks noChangeAspect="1"/>
          </p:cNvPicPr>
          <p:nvPr/>
        </p:nvPicPr>
        <p:blipFill rotWithShape="1">
          <a:blip r:embed="rId2"/>
          <a:srcRect t="10314" b="2064"/>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509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Master 2</a:t>
            </a:r>
            <a:endParaRPr lang="fr-FR" dirty="0"/>
          </a:p>
        </p:txBody>
      </p:sp>
      <p:sp>
        <p:nvSpPr>
          <p:cNvPr id="4" name="ZoneTexte 3">
            <a:extLst>
              <a:ext uri="{FF2B5EF4-FFF2-40B4-BE49-F238E27FC236}">
                <a16:creationId xmlns:a16="http://schemas.microsoft.com/office/drawing/2014/main" id="{F08B4A33-28A0-0B83-D2A5-07984D753B15}"/>
              </a:ext>
            </a:extLst>
          </p:cNvPr>
          <p:cNvSpPr txBox="1"/>
          <p:nvPr/>
        </p:nvSpPr>
        <p:spPr>
          <a:xfrm>
            <a:off x="379342" y="1485784"/>
            <a:ext cx="11578529" cy="827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ea typeface="+mn-lt"/>
                <a:cs typeface="+mn-lt"/>
              </a:rPr>
              <a:t>Vision </a:t>
            </a:r>
            <a:r>
              <a:rPr lang="en-US" sz="1600" b="1" dirty="0" err="1">
                <a:latin typeface="Times New Roman"/>
                <a:ea typeface="+mn-lt"/>
                <a:cs typeface="+mn-lt"/>
              </a:rPr>
              <a:t>mondiale</a:t>
            </a:r>
            <a:r>
              <a:rPr lang="en-US" sz="1600" b="1" dirty="0">
                <a:latin typeface="Times New Roman"/>
                <a:ea typeface="+mn-lt"/>
                <a:cs typeface="+mn-lt"/>
              </a:rPr>
              <a:t> des </a:t>
            </a:r>
            <a:r>
              <a:rPr lang="en-US" sz="1600" b="1" dirty="0" err="1">
                <a:latin typeface="Times New Roman"/>
                <a:ea typeface="+mn-lt"/>
                <a:cs typeface="+mn-lt"/>
              </a:rPr>
              <a:t>acteurs</a:t>
            </a:r>
            <a:r>
              <a:rPr lang="en-US" sz="1600" b="1" dirty="0">
                <a:latin typeface="Times New Roman"/>
                <a:ea typeface="+mn-lt"/>
                <a:cs typeface="+mn-lt"/>
              </a:rPr>
              <a:t> de </a:t>
            </a:r>
            <a:r>
              <a:rPr lang="en-US" sz="1600" b="1" dirty="0" err="1">
                <a:latin typeface="Times New Roman"/>
                <a:ea typeface="+mn-lt"/>
                <a:cs typeface="+mn-lt"/>
              </a:rPr>
              <a:t>l’assurance</a:t>
            </a:r>
            <a:r>
              <a:rPr lang="en-US" sz="1600" b="1" dirty="0">
                <a:latin typeface="Times New Roman"/>
                <a:ea typeface="+mn-lt"/>
                <a:cs typeface="+mn-lt"/>
              </a:rPr>
              <a:t> </a:t>
            </a:r>
            <a:endParaRPr lang="fr-FR" sz="1600" b="1" dirty="0">
              <a:latin typeface="Times New Roman"/>
              <a:cs typeface="Times New Roman"/>
            </a:endParaRPr>
          </a:p>
          <a:p>
            <a:r>
              <a:rPr lang="en-US" sz="1600" dirty="0" err="1">
                <a:latin typeface="Times New Roman"/>
                <a:ea typeface="+mn-lt"/>
                <a:cs typeface="+mn-lt"/>
              </a:rPr>
              <a:t>Objectifs</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Concevoir</a:t>
            </a:r>
            <a:r>
              <a:rPr lang="en-US" sz="1600" dirty="0">
                <a:latin typeface="Times New Roman"/>
                <a:ea typeface="+mn-lt"/>
                <a:cs typeface="+mn-lt"/>
              </a:rPr>
              <a:t> des </a:t>
            </a:r>
            <a:r>
              <a:rPr lang="en-US" sz="1600" dirty="0" err="1">
                <a:latin typeface="Times New Roman"/>
                <a:ea typeface="+mn-lt"/>
                <a:cs typeface="+mn-lt"/>
              </a:rPr>
              <a:t>programmes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innovants</a:t>
            </a:r>
            <a:r>
              <a:rPr lang="en-US" sz="1600" dirty="0">
                <a:latin typeface="Times New Roman"/>
                <a:ea typeface="+mn-lt"/>
                <a:cs typeface="+mn-lt"/>
              </a:rPr>
              <a:t> </a:t>
            </a:r>
            <a:r>
              <a:rPr lang="en-US" sz="1600" dirty="0" err="1">
                <a:latin typeface="Times New Roman"/>
                <a:ea typeface="+mn-lt"/>
                <a:cs typeface="+mn-lt"/>
              </a:rPr>
              <a:t>favorisant</a:t>
            </a:r>
            <a:r>
              <a:rPr lang="en-US" sz="1600" dirty="0">
                <a:latin typeface="Times New Roman"/>
                <a:ea typeface="+mn-lt"/>
                <a:cs typeface="+mn-lt"/>
              </a:rPr>
              <a:t> </a:t>
            </a:r>
            <a:r>
              <a:rPr lang="en-US" sz="1600" dirty="0" err="1">
                <a:latin typeface="Times New Roman"/>
                <a:ea typeface="+mn-lt"/>
                <a:cs typeface="+mn-lt"/>
              </a:rPr>
              <a:t>l’accès</a:t>
            </a:r>
            <a:r>
              <a:rPr lang="en-US" sz="1600" dirty="0">
                <a:latin typeface="Times New Roman"/>
                <a:ea typeface="+mn-lt"/>
                <a:cs typeface="+mn-lt"/>
              </a:rPr>
              <a:t> à </a:t>
            </a:r>
            <a:r>
              <a:rPr lang="en-US" sz="1600" dirty="0" err="1">
                <a:latin typeface="Times New Roman"/>
                <a:ea typeface="+mn-lt"/>
                <a:cs typeface="+mn-lt"/>
              </a:rPr>
              <a:t>l’assurance</a:t>
            </a:r>
            <a:r>
              <a:rPr lang="en-US" sz="1600" dirty="0">
                <a:latin typeface="Times New Roman"/>
                <a:ea typeface="+mn-lt"/>
                <a:cs typeface="+mn-lt"/>
              </a:rPr>
              <a:t> de populations </a:t>
            </a:r>
            <a:r>
              <a:rPr lang="en-US" sz="1600" dirty="0" err="1">
                <a:latin typeface="Times New Roman"/>
                <a:ea typeface="+mn-lt"/>
                <a:cs typeface="+mn-lt"/>
              </a:rPr>
              <a:t>vulnérables</a:t>
            </a:r>
            <a:r>
              <a:rPr lang="en-US" sz="1600" dirty="0">
                <a:latin typeface="Times New Roman"/>
                <a:ea typeface="+mn-lt"/>
                <a:cs typeface="+mn-lt"/>
              </a:rPr>
              <a:t>, dans les pays </a:t>
            </a:r>
            <a:r>
              <a:rPr lang="en-US" sz="1600" dirty="0" err="1">
                <a:latin typeface="Times New Roman"/>
                <a:ea typeface="+mn-lt"/>
                <a:cs typeface="+mn-lt"/>
              </a:rPr>
              <a:t>émergents</a:t>
            </a:r>
            <a:r>
              <a:rPr lang="en-US" sz="1600" dirty="0">
                <a:latin typeface="Times New Roman"/>
                <a:ea typeface="+mn-lt"/>
                <a:cs typeface="+mn-lt"/>
              </a:rPr>
              <a:t> et </a:t>
            </a:r>
            <a:r>
              <a:rPr lang="en-US" sz="1600" dirty="0" err="1">
                <a:latin typeface="Times New Roman"/>
                <a:ea typeface="+mn-lt"/>
                <a:cs typeface="+mn-lt"/>
              </a:rPr>
              <a:t>en</a:t>
            </a:r>
            <a:r>
              <a:rPr lang="en-US" sz="1600" dirty="0">
                <a:latin typeface="Times New Roman"/>
                <a:ea typeface="+mn-lt"/>
                <a:cs typeface="+mn-lt"/>
              </a:rPr>
              <a:t> France</a:t>
            </a:r>
            <a:endParaRPr lang="en-US" sz="1600" dirty="0">
              <a:latin typeface="Times New Roman"/>
              <a:cs typeface="Calibri" panose="020F0502020204030204"/>
            </a:endParaRPr>
          </a:p>
          <a:p>
            <a:pPr marL="285750" indent="-285750">
              <a:buFont typeface="Arial"/>
              <a:buChar char="•"/>
            </a:pPr>
            <a:r>
              <a:rPr lang="en-US" sz="1600" dirty="0">
                <a:latin typeface="Times New Roman"/>
                <a:ea typeface="+mn-lt"/>
                <a:cs typeface="+mn-lt"/>
              </a:rPr>
              <a:t>Identifier les </a:t>
            </a:r>
            <a:r>
              <a:rPr lang="en-US" sz="1600" dirty="0" err="1">
                <a:latin typeface="Times New Roman"/>
                <a:ea typeface="+mn-lt"/>
                <a:cs typeface="+mn-lt"/>
              </a:rPr>
              <a:t>caractéristiques</a:t>
            </a:r>
            <a:r>
              <a:rPr lang="en-US" sz="1600" dirty="0">
                <a:latin typeface="Times New Roman"/>
                <a:ea typeface="+mn-lt"/>
                <a:cs typeface="+mn-lt"/>
              </a:rPr>
              <a:t> du </a:t>
            </a:r>
            <a:r>
              <a:rPr lang="en-US" sz="1600" dirty="0" err="1">
                <a:latin typeface="Times New Roman"/>
                <a:ea typeface="+mn-lt"/>
                <a:cs typeface="+mn-lt"/>
              </a:rPr>
              <a:t>marche</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à </a:t>
            </a:r>
            <a:r>
              <a:rPr lang="en-US" sz="1600" dirty="0" err="1">
                <a:latin typeface="Times New Roman"/>
                <a:ea typeface="+mn-lt"/>
                <a:cs typeface="+mn-lt"/>
              </a:rPr>
              <a:t>l’international</a:t>
            </a:r>
            <a:r>
              <a:rPr lang="en-US" sz="1600" dirty="0">
                <a:latin typeface="Times New Roman"/>
                <a:ea typeface="+mn-lt"/>
                <a:cs typeface="+mn-lt"/>
              </a:rPr>
              <a:t> pour </a:t>
            </a:r>
            <a:r>
              <a:rPr lang="en-US" sz="1600" dirty="0" err="1">
                <a:latin typeface="Times New Roman"/>
                <a:ea typeface="+mn-lt"/>
                <a:cs typeface="+mn-lt"/>
              </a:rPr>
              <a:t>comprendre</a:t>
            </a:r>
            <a:r>
              <a:rPr lang="en-US" sz="1600" dirty="0">
                <a:latin typeface="Times New Roman"/>
                <a:ea typeface="+mn-lt"/>
                <a:cs typeface="+mn-lt"/>
              </a:rPr>
              <a:t> les </a:t>
            </a:r>
            <a:r>
              <a:rPr lang="en-US" sz="1600" dirty="0" err="1">
                <a:latin typeface="Times New Roman"/>
                <a:ea typeface="+mn-lt"/>
                <a:cs typeface="+mn-lt"/>
              </a:rPr>
              <a:t>stratégies</a:t>
            </a:r>
            <a:r>
              <a:rPr lang="en-US" sz="1600" dirty="0">
                <a:latin typeface="Times New Roman"/>
                <a:ea typeface="+mn-lt"/>
                <a:cs typeface="+mn-lt"/>
              </a:rPr>
              <a:t> des </a:t>
            </a:r>
            <a:r>
              <a:rPr lang="en-US" sz="1600" dirty="0" err="1">
                <a:latin typeface="Times New Roman"/>
                <a:ea typeface="+mn-lt"/>
                <a:cs typeface="+mn-lt"/>
              </a:rPr>
              <a:t>acteurs</a:t>
            </a:r>
            <a:r>
              <a:rPr lang="en-US" sz="1600" dirty="0">
                <a:latin typeface="Times New Roman"/>
                <a:ea typeface="+mn-lt"/>
                <a:cs typeface="+mn-lt"/>
              </a:rPr>
              <a:t> et les </a:t>
            </a:r>
            <a:r>
              <a:rPr lang="en-US" sz="1600" dirty="0" err="1">
                <a:latin typeface="Times New Roman"/>
                <a:ea typeface="+mn-lt"/>
                <a:cs typeface="+mn-lt"/>
              </a:rPr>
              <a:t>spécificités</a:t>
            </a:r>
            <a:r>
              <a:rPr lang="en-US" sz="1600" dirty="0">
                <a:latin typeface="Times New Roman"/>
                <a:ea typeface="+mn-lt"/>
                <a:cs typeface="+mn-lt"/>
              </a:rPr>
              <a:t> </a:t>
            </a:r>
            <a:r>
              <a:rPr lang="en-US" sz="1600" dirty="0" err="1">
                <a:latin typeface="Times New Roman"/>
                <a:ea typeface="+mn-lt"/>
                <a:cs typeface="+mn-lt"/>
              </a:rPr>
              <a:t>assurantielles</a:t>
            </a:r>
            <a:r>
              <a:rPr lang="en-US" sz="1600" dirty="0">
                <a:latin typeface="Times New Roman"/>
                <a:ea typeface="+mn-lt"/>
                <a:cs typeface="+mn-lt"/>
              </a:rPr>
              <a:t> du pays </a:t>
            </a:r>
            <a:r>
              <a:rPr lang="en-US" sz="1600" dirty="0" err="1">
                <a:latin typeface="Times New Roman"/>
                <a:ea typeface="+mn-lt"/>
                <a:cs typeface="+mn-lt"/>
              </a:rPr>
              <a:t>concerne</a:t>
            </a:r>
            <a:r>
              <a:rPr lang="en-US" sz="1600" dirty="0">
                <a:latin typeface="Times New Roman"/>
                <a:ea typeface="+mn-lt"/>
                <a:cs typeface="+mn-lt"/>
              </a:rPr>
              <a:t>́</a:t>
            </a:r>
            <a:endParaRPr lang="en-US" sz="1600" dirty="0">
              <a:latin typeface="Times New Roman"/>
              <a:cs typeface="Calibri" panose="020F0502020204030204"/>
            </a:endParaRPr>
          </a:p>
          <a:p>
            <a:endParaRPr lang="en-US" sz="1600" dirty="0">
              <a:latin typeface="Times New Roman"/>
              <a:ea typeface="+mn-lt"/>
              <a:cs typeface="+mn-lt"/>
            </a:endParaRPr>
          </a:p>
          <a:p>
            <a:r>
              <a:rPr lang="en-US" sz="1600" dirty="0">
                <a:latin typeface="Times New Roman"/>
                <a:ea typeface="+mn-lt"/>
                <a:cs typeface="+mn-lt"/>
              </a:rPr>
              <a:t>Le </a:t>
            </a:r>
            <a:r>
              <a:rPr lang="en-US" sz="1600" dirty="0" err="1">
                <a:latin typeface="Times New Roman"/>
                <a:ea typeface="+mn-lt"/>
                <a:cs typeface="+mn-lt"/>
              </a:rPr>
              <a:t>Programme</a:t>
            </a:r>
            <a:r>
              <a:rPr lang="en-US" sz="1600" dirty="0">
                <a:latin typeface="Times New Roman"/>
                <a:ea typeface="+mn-lt"/>
                <a:cs typeface="+mn-lt"/>
              </a:rPr>
              <a:t> :</a:t>
            </a:r>
          </a:p>
          <a:p>
            <a:pPr marL="285750" indent="-285750">
              <a:buFont typeface="Arial"/>
              <a:buChar char="•"/>
            </a:pPr>
            <a:r>
              <a:rPr lang="en-US" sz="1600" dirty="0" err="1">
                <a:latin typeface="Times New Roman"/>
                <a:ea typeface="+mn-lt"/>
                <a:cs typeface="+mn-lt"/>
              </a:rPr>
              <a:t>Histoire</a:t>
            </a:r>
            <a:r>
              <a:rPr lang="en-US" sz="1600" dirty="0">
                <a:latin typeface="Times New Roman"/>
                <a:ea typeface="+mn-lt"/>
                <a:cs typeface="+mn-lt"/>
              </a:rPr>
              <a:t> et </a:t>
            </a:r>
            <a:r>
              <a:rPr lang="en-US" sz="1600" dirty="0" err="1">
                <a:latin typeface="Times New Roman"/>
                <a:ea typeface="+mn-lt"/>
                <a:cs typeface="+mn-lt"/>
              </a:rPr>
              <a:t>Géographie</a:t>
            </a:r>
            <a:r>
              <a:rPr lang="en-US" sz="1600" dirty="0">
                <a:latin typeface="Times New Roman"/>
                <a:ea typeface="+mn-lt"/>
                <a:cs typeface="+mn-lt"/>
              </a:rPr>
              <a:t> de </a:t>
            </a:r>
            <a:r>
              <a:rPr lang="en-US" sz="1600" dirty="0" err="1">
                <a:latin typeface="Times New Roman"/>
                <a:ea typeface="+mn-lt"/>
                <a:cs typeface="+mn-lt"/>
              </a:rPr>
              <a:t>l’assurance</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err="1">
                <a:latin typeface="Times New Roman"/>
                <a:ea typeface="+mn-lt"/>
                <a:cs typeface="+mn-lt"/>
              </a:rPr>
              <a:t>Vulnérabilités</a:t>
            </a:r>
            <a:r>
              <a:rPr lang="en-US" sz="1600" dirty="0">
                <a:latin typeface="Times New Roman"/>
                <a:ea typeface="+mn-lt"/>
                <a:cs typeface="+mn-lt"/>
              </a:rPr>
              <a:t> et gestions des </a:t>
            </a:r>
            <a:r>
              <a:rPr lang="en-US" sz="1600" dirty="0" err="1">
                <a:latin typeface="Times New Roman"/>
                <a:ea typeface="+mn-lt"/>
                <a:cs typeface="+mn-lt"/>
              </a:rPr>
              <a:t>risques</a:t>
            </a:r>
            <a:r>
              <a:rPr lang="en-US" sz="1600" dirty="0">
                <a:latin typeface="Times New Roman"/>
                <a:ea typeface="+mn-lt"/>
                <a:cs typeface="+mn-lt"/>
              </a:rPr>
              <a:t> dans les pays </a:t>
            </a:r>
            <a:r>
              <a:rPr lang="en-US" sz="1600" dirty="0" err="1">
                <a:latin typeface="Times New Roman"/>
                <a:ea typeface="+mn-lt"/>
                <a:cs typeface="+mn-lt"/>
              </a:rPr>
              <a:t>émergents</a:t>
            </a:r>
            <a:r>
              <a:rPr lang="en-US" sz="1600" dirty="0">
                <a:latin typeface="Times New Roman"/>
                <a:ea typeface="+mn-lt"/>
                <a:cs typeface="+mn-lt"/>
              </a:rPr>
              <a:t> </a:t>
            </a:r>
            <a:br>
              <a:rPr lang="en-US" sz="1600" dirty="0">
                <a:latin typeface="Times New Roman"/>
                <a:ea typeface="+mn-lt"/>
                <a:cs typeface="+mn-lt"/>
              </a:rPr>
            </a:br>
            <a:r>
              <a:rPr lang="en-US" sz="1600" dirty="0">
                <a:latin typeface="Times New Roman"/>
                <a:ea typeface="+mn-lt"/>
                <a:cs typeface="+mn-lt"/>
              </a:rPr>
              <a:t>Retours </a:t>
            </a:r>
            <a:r>
              <a:rPr lang="en-US" sz="1600" dirty="0" err="1">
                <a:latin typeface="Times New Roman"/>
                <a:ea typeface="+mn-lt"/>
                <a:cs typeface="+mn-lt"/>
              </a:rPr>
              <a:t>d’expérience</a:t>
            </a:r>
            <a:r>
              <a:rPr lang="en-US" sz="1600" dirty="0">
                <a:latin typeface="Times New Roman"/>
                <a:ea typeface="+mn-lt"/>
                <a:cs typeface="+mn-lt"/>
              </a:rPr>
              <a:t> de </a:t>
            </a:r>
            <a:r>
              <a:rPr lang="en-US" sz="1600" dirty="0" err="1">
                <a:latin typeface="Times New Roman"/>
                <a:ea typeface="+mn-lt"/>
                <a:cs typeface="+mn-lt"/>
              </a:rPr>
              <a:t>programmes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innovants</a:t>
            </a:r>
            <a:r>
              <a:rPr lang="en-US" sz="1600" dirty="0">
                <a:latin typeface="Times New Roman"/>
                <a:ea typeface="+mn-lt"/>
                <a:cs typeface="+mn-lt"/>
              </a:rPr>
              <a:t> pour des populations à </a:t>
            </a:r>
            <a:r>
              <a:rPr lang="en-US" sz="1600" dirty="0" err="1">
                <a:latin typeface="Times New Roman"/>
                <a:ea typeface="+mn-lt"/>
                <a:cs typeface="+mn-lt"/>
              </a:rPr>
              <a:t>faibles</a:t>
            </a:r>
            <a:r>
              <a:rPr lang="en-US" sz="1600" dirty="0">
                <a:latin typeface="Times New Roman"/>
                <a:ea typeface="+mn-lt"/>
                <a:cs typeface="+mn-lt"/>
              </a:rPr>
              <a:t> et </a:t>
            </a:r>
            <a:r>
              <a:rPr lang="en-US" sz="1600" dirty="0" err="1">
                <a:latin typeface="Times New Roman"/>
                <a:ea typeface="+mn-lt"/>
                <a:cs typeface="+mn-lt"/>
              </a:rPr>
              <a:t>moyens</a:t>
            </a:r>
            <a:r>
              <a:rPr lang="en-US" sz="1600" dirty="0">
                <a:latin typeface="Times New Roman"/>
                <a:ea typeface="+mn-lt"/>
                <a:cs typeface="+mn-lt"/>
              </a:rPr>
              <a:t> </a:t>
            </a:r>
            <a:r>
              <a:rPr lang="en-US" sz="1600" dirty="0" err="1">
                <a:latin typeface="Times New Roman"/>
                <a:ea typeface="+mn-lt"/>
                <a:cs typeface="+mn-lt"/>
              </a:rPr>
              <a:t>revenus</a:t>
            </a:r>
            <a:r>
              <a:rPr lang="en-US" sz="1600" dirty="0">
                <a:latin typeface="Times New Roman"/>
                <a:ea typeface="+mn-lt"/>
                <a:cs typeface="+mn-lt"/>
              </a:rPr>
              <a:t> </a:t>
            </a:r>
            <a:endParaRPr lang="en-US" sz="1600" dirty="0">
              <a:latin typeface="Times New Roman"/>
              <a:cs typeface="Calibri" panose="020F0502020204030204"/>
            </a:endParaRPr>
          </a:p>
          <a:p>
            <a:pPr marL="285750" indent="-285750">
              <a:buFont typeface="Arial"/>
              <a:buChar char="•"/>
            </a:pPr>
            <a:r>
              <a:rPr lang="en-US" sz="1600" dirty="0">
                <a:latin typeface="Times New Roman"/>
                <a:ea typeface="+mn-lt"/>
                <a:cs typeface="+mn-lt"/>
              </a:rPr>
              <a:t>Atelier de </a:t>
            </a:r>
            <a:r>
              <a:rPr lang="en-US" sz="1600" dirty="0" err="1">
                <a:latin typeface="Times New Roman"/>
                <a:ea typeface="+mn-lt"/>
                <a:cs typeface="+mn-lt"/>
              </a:rPr>
              <a:t>création</a:t>
            </a:r>
            <a:r>
              <a:rPr lang="en-US" sz="1600" dirty="0">
                <a:latin typeface="Times New Roman"/>
                <a:ea typeface="+mn-lt"/>
                <a:cs typeface="+mn-lt"/>
              </a:rPr>
              <a:t> de deux </a:t>
            </a:r>
            <a:r>
              <a:rPr lang="en-US" sz="1600" dirty="0" err="1">
                <a:latin typeface="Times New Roman"/>
                <a:ea typeface="+mn-lt"/>
                <a:cs typeface="+mn-lt"/>
              </a:rPr>
              <a:t>programmes</a:t>
            </a:r>
            <a:r>
              <a:rPr lang="en-US" sz="1600" dirty="0">
                <a:latin typeface="Times New Roman"/>
                <a:ea typeface="+mn-lt"/>
                <a:cs typeface="+mn-lt"/>
              </a:rPr>
              <a:t> </a:t>
            </a:r>
            <a:r>
              <a:rPr lang="en-US" sz="1600" dirty="0" err="1">
                <a:latin typeface="Times New Roman"/>
                <a:ea typeface="+mn-lt"/>
                <a:cs typeface="+mn-lt"/>
              </a:rPr>
              <a:t>d’assurance</a:t>
            </a:r>
            <a:r>
              <a:rPr lang="en-US" sz="1600" dirty="0">
                <a:latin typeface="Times New Roman"/>
                <a:ea typeface="+mn-lt"/>
                <a:cs typeface="+mn-lt"/>
              </a:rPr>
              <a:t> </a:t>
            </a:r>
            <a:r>
              <a:rPr lang="en-US" sz="1600" dirty="0" err="1">
                <a:latin typeface="Times New Roman"/>
                <a:ea typeface="+mn-lt"/>
                <a:cs typeface="+mn-lt"/>
              </a:rPr>
              <a:t>répondant</a:t>
            </a:r>
            <a:r>
              <a:rPr lang="en-US" sz="1600" dirty="0">
                <a:latin typeface="Times New Roman"/>
                <a:ea typeface="+mn-lt"/>
                <a:cs typeface="+mn-lt"/>
              </a:rPr>
              <a:t> à des </a:t>
            </a:r>
            <a:r>
              <a:rPr lang="en-US" sz="1600" dirty="0" err="1">
                <a:latin typeface="Times New Roman"/>
                <a:ea typeface="+mn-lt"/>
                <a:cs typeface="+mn-lt"/>
              </a:rPr>
              <a:t>évolutions</a:t>
            </a:r>
            <a:r>
              <a:rPr lang="en-US" sz="1600" dirty="0">
                <a:latin typeface="Times New Roman"/>
                <a:ea typeface="+mn-lt"/>
                <a:cs typeface="+mn-lt"/>
              </a:rPr>
              <a:t> </a:t>
            </a:r>
            <a:r>
              <a:rPr lang="en-US" sz="1600" dirty="0" err="1">
                <a:latin typeface="Times New Roman"/>
                <a:ea typeface="+mn-lt"/>
                <a:cs typeface="+mn-lt"/>
              </a:rPr>
              <a:t>sociétales</a:t>
            </a:r>
            <a:endParaRPr lang="en-US" sz="1600" dirty="0">
              <a:latin typeface="Times New Roman"/>
              <a:cs typeface="Calibri" panose="020F0502020204030204"/>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endParaRPr lang="en-US" sz="1600" b="1" dirty="0">
              <a:latin typeface="Times New Roman"/>
              <a:cs typeface="Calibri" panose="020F0502020204030204"/>
            </a:endParaRPr>
          </a:p>
          <a:p>
            <a:br>
              <a:rPr lang="en-US" dirty="0"/>
            </a:br>
            <a:endParaRPr lang="en-US" dirty="0"/>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en-US" sz="1600" b="1" dirty="0">
              <a:latin typeface="Times New Roman"/>
              <a:cs typeface="Calibri"/>
            </a:endParaRPr>
          </a:p>
          <a:p>
            <a:endParaRPr lang="fr-FR" sz="1600" dirty="0">
              <a:latin typeface="Calibri" panose="020F0502020204030204"/>
              <a:cs typeface="Calibri"/>
            </a:endParaRPr>
          </a:p>
          <a:p>
            <a:br>
              <a:rPr lang="en-US" dirty="0"/>
            </a:br>
            <a:endParaRPr lang="en-US" dirty="0"/>
          </a:p>
          <a:p>
            <a:br>
              <a:rPr lang="en-US" dirty="0"/>
            </a:br>
            <a:endParaRPr lang="en-US" dirty="0"/>
          </a:p>
          <a:p>
            <a:br>
              <a:rPr lang="en-US" dirty="0"/>
            </a:br>
            <a:endParaRPr lang="en-US" dirty="0"/>
          </a:p>
          <a:p>
            <a:br>
              <a:rPr lang="en-US" dirty="0"/>
            </a:br>
            <a:endParaRPr lang="en-US" dirty="0"/>
          </a:p>
          <a:p>
            <a:pPr marL="285750" indent="-285750">
              <a:buFont typeface="Arial"/>
              <a:buChar char="•"/>
            </a:pPr>
            <a:endParaRPr lang="fr-FR" sz="1600" dirty="0">
              <a:cs typeface="Calibri" panose="020F0502020204030204"/>
            </a:endParaRPr>
          </a:p>
        </p:txBody>
      </p:sp>
    </p:spTree>
    <p:extLst>
      <p:ext uri="{BB962C8B-B14F-4D97-AF65-F5344CB8AC3E}">
        <p14:creationId xmlns:p14="http://schemas.microsoft.com/office/powerpoint/2010/main" val="2207639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293254"/>
            <a:ext cx="10515600" cy="1146269"/>
          </a:xfrm>
        </p:spPr>
        <p:txBody>
          <a:bodyPr/>
          <a:lstStyle/>
          <a:p>
            <a:pPr algn="ctr"/>
            <a:r>
              <a:rPr lang="fr-FR" b="1" dirty="0">
                <a:latin typeface="Times New Roman"/>
                <a:cs typeface="Times New Roman"/>
              </a:rPr>
              <a:t>Rémunération</a:t>
            </a:r>
            <a:endParaRPr lang="fr-FR" dirty="0" err="1"/>
          </a:p>
        </p:txBody>
      </p:sp>
      <p:sp>
        <p:nvSpPr>
          <p:cNvPr id="7" name="Espace réservé du contenu 6">
            <a:extLst>
              <a:ext uri="{FF2B5EF4-FFF2-40B4-BE49-F238E27FC236}">
                <a16:creationId xmlns:a16="http://schemas.microsoft.com/office/drawing/2014/main" id="{D2DDEB55-31EF-0688-E4E4-49F8F3A738DE}"/>
              </a:ext>
            </a:extLst>
          </p:cNvPr>
          <p:cNvSpPr>
            <a:spLocks noGrp="1"/>
          </p:cNvSpPr>
          <p:nvPr>
            <p:ph idx="1"/>
          </p:nvPr>
        </p:nvSpPr>
        <p:spPr/>
        <p:txBody>
          <a:bodyPr vert="horz" lIns="91440" tIns="45720" rIns="91440" bIns="45720" rtlCol="0" anchor="t">
            <a:normAutofit/>
          </a:bodyPr>
          <a:lstStyle/>
          <a:p>
            <a:pPr marL="0" indent="0">
              <a:buNone/>
            </a:pPr>
            <a:endParaRPr lang="fr-FR" dirty="0">
              <a:cs typeface="Calibri"/>
            </a:endParaRPr>
          </a:p>
          <a:p>
            <a:pPr marL="0" indent="0">
              <a:buNone/>
            </a:pPr>
            <a:endParaRPr lang="fr-FR" dirty="0">
              <a:cs typeface="Calibri"/>
            </a:endParaRPr>
          </a:p>
        </p:txBody>
      </p:sp>
      <p:pic>
        <p:nvPicPr>
          <p:cNvPr id="9" name="Image 10" descr="Une image contenant table&#10;&#10;Description générée automatiquement">
            <a:extLst>
              <a:ext uri="{FF2B5EF4-FFF2-40B4-BE49-F238E27FC236}">
                <a16:creationId xmlns:a16="http://schemas.microsoft.com/office/drawing/2014/main" id="{84DE5FF2-1033-627B-75A0-2C795923E710}"/>
              </a:ext>
            </a:extLst>
          </p:cNvPr>
          <p:cNvPicPr>
            <a:picLocks noChangeAspect="1"/>
          </p:cNvPicPr>
          <p:nvPr/>
        </p:nvPicPr>
        <p:blipFill>
          <a:blip r:embed="rId2"/>
          <a:stretch>
            <a:fillRect/>
          </a:stretch>
        </p:blipFill>
        <p:spPr>
          <a:xfrm>
            <a:off x="3826329" y="1820046"/>
            <a:ext cx="8240484" cy="4875710"/>
          </a:xfrm>
          <a:prstGeom prst="rect">
            <a:avLst/>
          </a:prstGeom>
        </p:spPr>
      </p:pic>
      <p:sp>
        <p:nvSpPr>
          <p:cNvPr id="17" name="ZoneTexte 16">
            <a:extLst>
              <a:ext uri="{FF2B5EF4-FFF2-40B4-BE49-F238E27FC236}">
                <a16:creationId xmlns:a16="http://schemas.microsoft.com/office/drawing/2014/main" id="{04ACB8BB-E4B9-1185-5670-BC447CE69F2B}"/>
              </a:ext>
            </a:extLst>
          </p:cNvPr>
          <p:cNvSpPr txBox="1"/>
          <p:nvPr/>
        </p:nvSpPr>
        <p:spPr>
          <a:xfrm>
            <a:off x="272142" y="1823357"/>
            <a:ext cx="3047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Times New Roman"/>
                <a:cs typeface="Calibri"/>
              </a:rPr>
              <a:t>Base du SMIC: </a:t>
            </a:r>
            <a:r>
              <a:rPr lang="fr-FR" b="1" dirty="0">
                <a:latin typeface="Times New Roman"/>
                <a:ea typeface="+mn-lt"/>
                <a:cs typeface="+mn-lt"/>
              </a:rPr>
              <a:t>1 709,28€</a:t>
            </a:r>
          </a:p>
          <a:p>
            <a:r>
              <a:rPr lang="fr-FR" dirty="0">
                <a:latin typeface="Times New Roman"/>
                <a:cs typeface="Calibri"/>
              </a:rPr>
              <a:t>SMIC datant du 1/1/23</a:t>
            </a:r>
          </a:p>
        </p:txBody>
      </p:sp>
    </p:spTree>
    <p:extLst>
      <p:ext uri="{BB962C8B-B14F-4D97-AF65-F5344CB8AC3E}">
        <p14:creationId xmlns:p14="http://schemas.microsoft.com/office/powerpoint/2010/main" val="2581174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293254"/>
            <a:ext cx="10515600" cy="1146269"/>
          </a:xfrm>
        </p:spPr>
        <p:txBody>
          <a:bodyPr/>
          <a:lstStyle/>
          <a:p>
            <a:pPr algn="ctr"/>
            <a:r>
              <a:rPr lang="fr-FR" b="1" dirty="0">
                <a:latin typeface="Times New Roman"/>
                <a:cs typeface="Times New Roman"/>
              </a:rPr>
              <a:t>Rémunération</a:t>
            </a:r>
            <a:endParaRPr lang="fr-FR" dirty="0" err="1"/>
          </a:p>
        </p:txBody>
      </p:sp>
      <p:sp>
        <p:nvSpPr>
          <p:cNvPr id="7" name="Espace réservé du contenu 6">
            <a:extLst>
              <a:ext uri="{FF2B5EF4-FFF2-40B4-BE49-F238E27FC236}">
                <a16:creationId xmlns:a16="http://schemas.microsoft.com/office/drawing/2014/main" id="{D2DDEB55-31EF-0688-E4E4-49F8F3A738DE}"/>
              </a:ext>
            </a:extLst>
          </p:cNvPr>
          <p:cNvSpPr>
            <a:spLocks noGrp="1"/>
          </p:cNvSpPr>
          <p:nvPr>
            <p:ph idx="1"/>
          </p:nvPr>
        </p:nvSpPr>
        <p:spPr/>
        <p:txBody>
          <a:bodyPr vert="horz" lIns="91440" tIns="45720" rIns="91440" bIns="45720" rtlCol="0" anchor="t">
            <a:normAutofit/>
          </a:bodyPr>
          <a:lstStyle/>
          <a:p>
            <a:pPr marL="0" indent="0">
              <a:buNone/>
            </a:pPr>
            <a:endParaRPr lang="fr-FR" dirty="0">
              <a:cs typeface="Calibri"/>
            </a:endParaRPr>
          </a:p>
          <a:p>
            <a:pPr marL="0" indent="0">
              <a:buNone/>
            </a:pPr>
            <a:endParaRPr lang="fr-FR" dirty="0">
              <a:cs typeface="Calibri"/>
            </a:endParaRPr>
          </a:p>
        </p:txBody>
      </p:sp>
      <p:sp>
        <p:nvSpPr>
          <p:cNvPr id="13" name="ZoneTexte 12">
            <a:extLst>
              <a:ext uri="{FF2B5EF4-FFF2-40B4-BE49-F238E27FC236}">
                <a16:creationId xmlns:a16="http://schemas.microsoft.com/office/drawing/2014/main" id="{2023E53D-C5F9-2DED-DF82-67B28E5C9385}"/>
              </a:ext>
            </a:extLst>
          </p:cNvPr>
          <p:cNvSpPr txBox="1"/>
          <p:nvPr/>
        </p:nvSpPr>
        <p:spPr>
          <a:xfrm>
            <a:off x="4544785" y="1986643"/>
            <a:ext cx="3047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Times New Roman"/>
                <a:cs typeface="Calibri"/>
              </a:rPr>
              <a:t>Base du SMIC:</a:t>
            </a:r>
            <a:r>
              <a:rPr lang="fr-FR" b="1" dirty="0">
                <a:latin typeface="Times New Roman"/>
                <a:cs typeface="Calibri"/>
              </a:rPr>
              <a:t> </a:t>
            </a:r>
            <a:r>
              <a:rPr lang="fr-FR" b="1" dirty="0">
                <a:latin typeface="Times New Roman"/>
                <a:ea typeface="+mn-lt"/>
                <a:cs typeface="+mn-lt"/>
              </a:rPr>
              <a:t>1 709,28€</a:t>
            </a:r>
          </a:p>
          <a:p>
            <a:r>
              <a:rPr lang="fr-FR" dirty="0">
                <a:latin typeface="Times New Roman"/>
                <a:cs typeface="Calibri"/>
              </a:rPr>
              <a:t>SMIC datant du 1/1/23</a:t>
            </a:r>
          </a:p>
        </p:txBody>
      </p:sp>
      <p:pic>
        <p:nvPicPr>
          <p:cNvPr id="2" name="Image 2" descr="Une image contenant table&#10;&#10;Description générée automatiquement">
            <a:extLst>
              <a:ext uri="{FF2B5EF4-FFF2-40B4-BE49-F238E27FC236}">
                <a16:creationId xmlns:a16="http://schemas.microsoft.com/office/drawing/2014/main" id="{170D24F7-4A6A-D571-DECD-EEAF9DC3CD57}"/>
              </a:ext>
            </a:extLst>
          </p:cNvPr>
          <p:cNvPicPr>
            <a:picLocks noChangeAspect="1"/>
          </p:cNvPicPr>
          <p:nvPr/>
        </p:nvPicPr>
        <p:blipFill>
          <a:blip r:embed="rId2"/>
          <a:stretch>
            <a:fillRect/>
          </a:stretch>
        </p:blipFill>
        <p:spPr>
          <a:xfrm>
            <a:off x="274865" y="2986631"/>
            <a:ext cx="11587842" cy="3660594"/>
          </a:xfrm>
          <a:prstGeom prst="rect">
            <a:avLst/>
          </a:prstGeom>
        </p:spPr>
      </p:pic>
    </p:spTree>
    <p:extLst>
      <p:ext uri="{BB962C8B-B14F-4D97-AF65-F5344CB8AC3E}">
        <p14:creationId xmlns:p14="http://schemas.microsoft.com/office/powerpoint/2010/main" val="160077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Les poursuites d'études</a:t>
            </a:r>
            <a:endParaRPr lang="fr-FR" dirty="0"/>
          </a:p>
        </p:txBody>
      </p:sp>
      <p:sp>
        <p:nvSpPr>
          <p:cNvPr id="7" name="Espace réservé du contenu 6">
            <a:extLst>
              <a:ext uri="{FF2B5EF4-FFF2-40B4-BE49-F238E27FC236}">
                <a16:creationId xmlns:a16="http://schemas.microsoft.com/office/drawing/2014/main" id="{E27D6B5E-76B6-CFE5-8594-F1946CB08C98}"/>
              </a:ext>
            </a:extLst>
          </p:cNvPr>
          <p:cNvSpPr>
            <a:spLocks noGrp="1"/>
          </p:cNvSpPr>
          <p:nvPr>
            <p:ph idx="1"/>
          </p:nvPr>
        </p:nvSpPr>
        <p:spPr>
          <a:xfrm>
            <a:off x="838200" y="1495454"/>
            <a:ext cx="10515600" cy="5345723"/>
          </a:xfrm>
        </p:spPr>
        <p:txBody>
          <a:bodyPr vert="horz" lIns="91440" tIns="45720" rIns="91440" bIns="45720" rtlCol="0" anchor="t">
            <a:noAutofit/>
          </a:bodyPr>
          <a:lstStyle/>
          <a:p>
            <a:pPr marL="0" indent="0">
              <a:buNone/>
            </a:pPr>
            <a:r>
              <a:rPr lang="fr-FR" sz="1600" dirty="0">
                <a:latin typeface="Times New Roman"/>
                <a:cs typeface="Times New Roman"/>
              </a:rPr>
              <a:t>Ce Master vous permet d’accéder ensuite à une plus grande diversité de métiers du secteur. </a:t>
            </a:r>
            <a:endParaRPr lang="fr-FR" sz="1600" dirty="0">
              <a:latin typeface="Times New Roman" panose="02020603050405020304" pitchFamily="18" charset="0"/>
              <a:cs typeface="Times New Roman" panose="02020603050405020304" pitchFamily="18" charset="0"/>
            </a:endParaRPr>
          </a:p>
          <a:p>
            <a:pPr marL="0" indent="0">
              <a:buNone/>
            </a:pPr>
            <a:r>
              <a:rPr lang="fr-FR" sz="1600" dirty="0">
                <a:latin typeface="Times New Roman"/>
                <a:cs typeface="Times New Roman"/>
              </a:rPr>
              <a:t>Vous intégrez directement le monde du travail après l’obtention de votre Master.</a:t>
            </a:r>
            <a:endParaRPr lang="fr-FR" sz="1600" dirty="0">
              <a:solidFill>
                <a:srgbClr val="202124"/>
              </a:solidFill>
              <a:latin typeface="Times New Roman"/>
              <a:cs typeface="Times New Roman"/>
            </a:endParaRPr>
          </a:p>
          <a:p>
            <a:pPr marL="0" indent="0">
              <a:buNone/>
            </a:pPr>
            <a:r>
              <a:rPr lang="fr-FR" sz="1600" dirty="0">
                <a:latin typeface="Times New Roman"/>
                <a:cs typeface="Times New Roman"/>
              </a:rPr>
              <a:t> Il y a la possibilité par exemple de pratiquer des métiers tel que : </a:t>
            </a:r>
            <a:endParaRPr lang="fr-FR" sz="1600">
              <a:solidFill>
                <a:srgbClr val="202124"/>
              </a:solidFill>
              <a:effectLst/>
              <a:latin typeface="Times New Roman"/>
              <a:cs typeface="Times New Roman"/>
            </a:endParaRPr>
          </a:p>
          <a:p>
            <a:endParaRPr lang="fr-FR" sz="2000" dirty="0">
              <a:latin typeface="Times New Roman"/>
              <a:cs typeface="Calibri" panose="020F0502020204030204"/>
            </a:endParaRPr>
          </a:p>
        </p:txBody>
      </p:sp>
      <p:graphicFrame>
        <p:nvGraphicFramePr>
          <p:cNvPr id="3" name="Diagramme 3">
            <a:extLst>
              <a:ext uri="{FF2B5EF4-FFF2-40B4-BE49-F238E27FC236}">
                <a16:creationId xmlns:a16="http://schemas.microsoft.com/office/drawing/2014/main" id="{44EB0E23-4A75-1162-3074-902389CC2443}"/>
              </a:ext>
            </a:extLst>
          </p:cNvPr>
          <p:cNvGraphicFramePr/>
          <p:nvPr>
            <p:extLst>
              <p:ext uri="{D42A27DB-BD31-4B8C-83A1-F6EECF244321}">
                <p14:modId xmlns:p14="http://schemas.microsoft.com/office/powerpoint/2010/main" val="1001415739"/>
              </p:ext>
            </p:extLst>
          </p:nvPr>
        </p:nvGraphicFramePr>
        <p:xfrm>
          <a:off x="2835901" y="2992619"/>
          <a:ext cx="6118194" cy="2769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802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838200" y="48325"/>
            <a:ext cx="10515600" cy="1146269"/>
          </a:xfrm>
        </p:spPr>
        <p:txBody>
          <a:bodyPr/>
          <a:lstStyle/>
          <a:p>
            <a:pPr algn="ctr"/>
            <a:r>
              <a:rPr lang="fr-FR" b="1" dirty="0">
                <a:latin typeface="Times New Roman"/>
                <a:cs typeface="Times New Roman"/>
              </a:rPr>
              <a:t>Les métiers dans le secteur de l'assurance</a:t>
            </a:r>
            <a:endParaRPr lang="fr-FR" dirty="0"/>
          </a:p>
        </p:txBody>
      </p:sp>
      <p:sp>
        <p:nvSpPr>
          <p:cNvPr id="7" name="Espace réservé du contenu 6">
            <a:extLst>
              <a:ext uri="{FF2B5EF4-FFF2-40B4-BE49-F238E27FC236}">
                <a16:creationId xmlns:a16="http://schemas.microsoft.com/office/drawing/2014/main" id="{E27D6B5E-76B6-CFE5-8594-F1946CB08C98}"/>
              </a:ext>
            </a:extLst>
          </p:cNvPr>
          <p:cNvSpPr>
            <a:spLocks noGrp="1"/>
          </p:cNvSpPr>
          <p:nvPr>
            <p:ph idx="1"/>
          </p:nvPr>
        </p:nvSpPr>
        <p:spPr/>
        <p:txBody>
          <a:bodyPr vert="horz" lIns="91440" tIns="45720" rIns="91440" bIns="45720" rtlCol="0" anchor="t">
            <a:normAutofit/>
          </a:bodyPr>
          <a:lstStyle/>
          <a:p>
            <a:pPr marL="0" indent="0">
              <a:buNone/>
            </a:pPr>
            <a:r>
              <a:rPr lang="fr-FR" sz="1600" dirty="0">
                <a:latin typeface="Times New Roman"/>
                <a:ea typeface="+mn-lt"/>
                <a:cs typeface="+mn-lt"/>
              </a:rPr>
              <a:t>Le secteur de l'assurance propose plusieurs métiers tous différents des uns et des autres.</a:t>
            </a:r>
            <a:endParaRPr lang="fr-FR" sz="1600">
              <a:cs typeface="Calibri"/>
            </a:endParaRPr>
          </a:p>
          <a:p>
            <a:pPr marL="0" indent="0">
              <a:buNone/>
            </a:pPr>
            <a:r>
              <a:rPr lang="fr-FR" sz="1600" dirty="0">
                <a:latin typeface="Times New Roman"/>
                <a:cs typeface="Calibri" panose="020F0502020204030204"/>
              </a:rPr>
              <a:t>En effet, selon votre personnalité et vos acquis, vous pouvez vous diriger d'un poste à un autre.</a:t>
            </a:r>
          </a:p>
          <a:p>
            <a:pPr marL="0" indent="0">
              <a:buNone/>
            </a:pPr>
            <a:r>
              <a:rPr lang="fr-FR" sz="1600" dirty="0">
                <a:latin typeface="Times New Roman"/>
                <a:cs typeface="Calibri" panose="020F0502020204030204"/>
              </a:rPr>
              <a:t>Je vous invite à scanner le QR CODE ci-dessous afin de savoir ce qui vous correspond le plus.</a:t>
            </a:r>
          </a:p>
          <a:p>
            <a:pPr marL="0" indent="0">
              <a:buNone/>
            </a:pPr>
            <a:endParaRPr lang="fr-FR" sz="2000" dirty="0">
              <a:latin typeface="Times New Roman"/>
              <a:cs typeface="Calibri" panose="020F0502020204030204"/>
            </a:endParaRPr>
          </a:p>
        </p:txBody>
      </p:sp>
      <p:pic>
        <p:nvPicPr>
          <p:cNvPr id="2" name="Image 2">
            <a:extLst>
              <a:ext uri="{FF2B5EF4-FFF2-40B4-BE49-F238E27FC236}">
                <a16:creationId xmlns:a16="http://schemas.microsoft.com/office/drawing/2014/main" id="{B0A1B5D6-D770-DA7A-5F9A-2F27DF88E629}"/>
              </a:ext>
            </a:extLst>
          </p:cNvPr>
          <p:cNvPicPr>
            <a:picLocks noChangeAspect="1"/>
          </p:cNvPicPr>
          <p:nvPr/>
        </p:nvPicPr>
        <p:blipFill>
          <a:blip r:embed="rId2"/>
          <a:stretch>
            <a:fillRect/>
          </a:stretch>
        </p:blipFill>
        <p:spPr>
          <a:xfrm>
            <a:off x="4826458" y="3427268"/>
            <a:ext cx="2774202" cy="2800723"/>
          </a:xfrm>
          <a:prstGeom prst="rect">
            <a:avLst/>
          </a:prstGeom>
        </p:spPr>
      </p:pic>
    </p:spTree>
    <p:extLst>
      <p:ext uri="{BB962C8B-B14F-4D97-AF65-F5344CB8AC3E}">
        <p14:creationId xmlns:p14="http://schemas.microsoft.com/office/powerpoint/2010/main" val="1378805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p:txBody>
          <a:bodyPr/>
          <a:lstStyle/>
          <a:p>
            <a:pPr algn="ctr"/>
            <a:r>
              <a:rPr lang="fr-FR" b="1" dirty="0">
                <a:latin typeface="Times New Roman"/>
                <a:cs typeface="Times New Roman"/>
              </a:rPr>
              <a:t>Pourquoi nous avons choisi l'ENASS ?</a:t>
            </a:r>
            <a:endParaRPr lang="fr-FR" dirty="0"/>
          </a:p>
        </p:txBody>
      </p:sp>
      <p:sp>
        <p:nvSpPr>
          <p:cNvPr id="7" name="ZoneTexte 6">
            <a:extLst>
              <a:ext uri="{FF2B5EF4-FFF2-40B4-BE49-F238E27FC236}">
                <a16:creationId xmlns:a16="http://schemas.microsoft.com/office/drawing/2014/main" id="{9A68FD4A-9E87-6658-D9EF-E8307015C963}"/>
              </a:ext>
            </a:extLst>
          </p:cNvPr>
          <p:cNvSpPr txBox="1"/>
          <p:nvPr/>
        </p:nvSpPr>
        <p:spPr>
          <a:xfrm>
            <a:off x="651163" y="1489660"/>
            <a:ext cx="10781665" cy="4849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r-FR" sz="1600" dirty="0">
                <a:latin typeface="Times New Roman"/>
                <a:cs typeface="Times New Roman"/>
              </a:rPr>
              <a:t>Nous avons décidé de poursuivre notre master à l’ENASS pour diverses raisons : </a:t>
            </a:r>
            <a:endParaRPr lang="en-US" sz="1600" dirty="0">
              <a:latin typeface="Times New Roman"/>
              <a:ea typeface="+mn-lt"/>
              <a:cs typeface="+mn-lt"/>
            </a:endParaRPr>
          </a:p>
          <a:p>
            <a:pPr algn="l" fontAlgn="base">
              <a:buFont typeface="Arial" panose="020B0604020202020204" pitchFamily="34" charset="0"/>
              <a:buChar char="•"/>
            </a:pPr>
            <a:endParaRPr lang="fr-FR" sz="1600" i="0" dirty="0">
              <a:effectLst/>
              <a:latin typeface="Times New Roman" panose="02020603050405020304" pitchFamily="18" charset="0"/>
              <a:cs typeface="Times New Roman" panose="02020603050405020304" pitchFamily="18" charset="0"/>
            </a:endParaRPr>
          </a:p>
          <a:p>
            <a:pPr marL="285750" indent="-285750" fontAlgn="base">
              <a:buFont typeface="Arial"/>
              <a:buChar char="•"/>
            </a:pPr>
            <a:r>
              <a:rPr lang="fr-FR" sz="1600" dirty="0">
                <a:latin typeface="Times New Roman"/>
                <a:cs typeface="Times New Roman"/>
              </a:rPr>
              <a:t> </a:t>
            </a:r>
            <a:r>
              <a:rPr lang="fr-FR" sz="1600" i="0" dirty="0">
                <a:effectLst/>
                <a:latin typeface="Times New Roman"/>
                <a:cs typeface="Times New Roman"/>
              </a:rPr>
              <a:t>Tout d’abord pour sa faculté d’aider les élèves à effectuer un choix éclairé sur leur parcours scolaire et à les accompagner dans la construction de leur projet professionnel</a:t>
            </a:r>
            <a:endParaRPr lang="fr-FR" sz="1600" dirty="0">
              <a:latin typeface="Times New Roman"/>
              <a:cs typeface="Times New Roman"/>
            </a:endParaRPr>
          </a:p>
          <a:p>
            <a:pPr marL="285750" indent="-285750" fontAlgn="base">
              <a:buFont typeface="Arial"/>
              <a:buChar char="•"/>
            </a:pPr>
            <a:endParaRPr lang="fr-FR" sz="1600" i="0" dirty="0">
              <a:effectLst/>
              <a:latin typeface="Times New Roman" panose="02020603050405020304" pitchFamily="18" charset="0"/>
              <a:cs typeface="Times New Roman" panose="02020603050405020304" pitchFamily="18" charset="0"/>
            </a:endParaRPr>
          </a:p>
          <a:p>
            <a:pPr marL="285750" indent="-285750" fontAlgn="base">
              <a:buFont typeface="Arial"/>
              <a:buChar char="•"/>
            </a:pPr>
            <a:r>
              <a:rPr lang="fr-FR" sz="1600" dirty="0">
                <a:latin typeface="Times New Roman"/>
                <a:cs typeface="Times New Roman"/>
              </a:rPr>
              <a:t> </a:t>
            </a:r>
            <a:r>
              <a:rPr lang="fr-FR" sz="1600" i="0" dirty="0">
                <a:effectLst/>
                <a:latin typeface="Times New Roman"/>
                <a:cs typeface="Times New Roman"/>
              </a:rPr>
              <a:t>Pour la possibilité d’accéder à des offres d’emploi dès l’obtention de son diplôme</a:t>
            </a:r>
          </a:p>
          <a:p>
            <a:pPr marL="285750" indent="-285750" algn="l" fontAlgn="base">
              <a:buFont typeface="Arial"/>
              <a:buChar char="•"/>
            </a:pPr>
            <a:endParaRPr lang="fr-FR" sz="1600" i="0" dirty="0">
              <a:effectLst/>
              <a:latin typeface="Times New Roman" panose="02020603050405020304" pitchFamily="18" charset="0"/>
              <a:cs typeface="Times New Roman" panose="02020603050405020304" pitchFamily="18" charset="0"/>
            </a:endParaRPr>
          </a:p>
          <a:p>
            <a:pPr marL="285750" indent="-285750" fontAlgn="base">
              <a:buFont typeface="Arial"/>
              <a:buChar char="•"/>
            </a:pPr>
            <a:r>
              <a:rPr lang="fr-FR" sz="1600" dirty="0">
                <a:latin typeface="Times New Roman"/>
                <a:cs typeface="Times New Roman"/>
              </a:rPr>
              <a:t> L’obtention d’un diplôme reconnu et certifié qui répond aux normes des organismes financeurs, le Master de l’ENASS est classé n°1 dans la catégorie assurance du classement </a:t>
            </a:r>
            <a:r>
              <a:rPr lang="fr-FR" sz="1600" dirty="0" err="1">
                <a:latin typeface="Times New Roman"/>
                <a:cs typeface="Times New Roman"/>
              </a:rPr>
              <a:t>Eduniversal</a:t>
            </a:r>
            <a:endParaRPr lang="fr-FR" sz="1600" dirty="0">
              <a:latin typeface="Times New Roman"/>
              <a:cs typeface="Times New Roman"/>
            </a:endParaRPr>
          </a:p>
          <a:p>
            <a:pPr marL="285750" indent="-285750" fontAlgn="base">
              <a:buFont typeface="Arial"/>
              <a:buChar char="•"/>
            </a:pPr>
            <a:endParaRPr lang="fr-FR" sz="1600" dirty="0">
              <a:latin typeface="Times New Roman" panose="02020603050405020304" pitchFamily="18" charset="0"/>
              <a:cs typeface="Times New Roman" panose="02020603050405020304" pitchFamily="18" charset="0"/>
            </a:endParaRPr>
          </a:p>
          <a:p>
            <a:pPr marL="285750" indent="-285750" algn="l" fontAlgn="base">
              <a:buFont typeface="Arial"/>
              <a:buChar char="•"/>
            </a:pPr>
            <a:r>
              <a:rPr lang="fr-FR" sz="1600" i="0" dirty="0">
                <a:effectLst/>
                <a:latin typeface="Times New Roman"/>
                <a:cs typeface="Times New Roman"/>
              </a:rPr>
              <a:t>La capacité à mettre en œuvre les stratégies Marketing et Développement commercial, en les appliquant à l’assurance</a:t>
            </a:r>
            <a:endParaRPr lang="fr-FR" sz="1600" dirty="0">
              <a:latin typeface="Times New Roman"/>
              <a:cs typeface="Times New Roman"/>
            </a:endParaRPr>
          </a:p>
          <a:p>
            <a:pPr algn="l" fontAlgn="base"/>
            <a:endParaRPr lang="fr-FR" sz="1600" i="0" dirty="0">
              <a:effectLst/>
              <a:latin typeface="Times New Roman" panose="02020603050405020304" pitchFamily="18" charset="0"/>
              <a:cs typeface="Times New Roman" panose="02020603050405020304" pitchFamily="18" charset="0"/>
            </a:endParaRPr>
          </a:p>
          <a:p>
            <a:pPr marL="285750" indent="-285750">
              <a:lnSpc>
                <a:spcPct val="90000"/>
              </a:lnSpc>
              <a:spcBef>
                <a:spcPts val="1000"/>
              </a:spcBef>
              <a:buFont typeface="Arial"/>
              <a:buChar char="•"/>
            </a:pPr>
            <a:r>
              <a:rPr lang="fr-FR" sz="1600" dirty="0">
                <a:latin typeface="Times New Roman"/>
                <a:cs typeface="Times New Roman"/>
              </a:rPr>
              <a:t>Avoir la possibilité d’occuper des fonctions de cadres et de managers dans le secteur de l’assurance</a:t>
            </a:r>
          </a:p>
          <a:p>
            <a:pPr marL="285750" indent="-285750">
              <a:buFont typeface="Arial"/>
              <a:buChar char="•"/>
            </a:pPr>
            <a:endParaRPr lang="fr-FR" sz="1600" dirty="0">
              <a:ea typeface="+mn-lt"/>
              <a:cs typeface="+mn-lt"/>
            </a:endParaRPr>
          </a:p>
          <a:p>
            <a:pPr marL="285750" indent="-285750">
              <a:buFont typeface="Arial,Sans-Serif"/>
              <a:buChar char="•"/>
            </a:pPr>
            <a:r>
              <a:rPr lang="fr-FR" sz="1600" dirty="0">
                <a:latin typeface="Times New Roman"/>
                <a:cs typeface="Times New Roman"/>
              </a:rPr>
              <a:t>Des taux d’insertion remarquables (Le résultat est probant puisque le taux d'insertion professionnelle de ses étudiants est de  95 % à trois mois et 100 % après six mois.) </a:t>
            </a:r>
            <a:endParaRPr lang="fr-FR" sz="1600" dirty="0">
              <a:latin typeface="Calibri"/>
              <a:ea typeface="+mn-lt"/>
              <a:cs typeface="Calibri"/>
            </a:endParaRPr>
          </a:p>
          <a:p>
            <a:pPr marL="285750" indent="-285750">
              <a:buFont typeface="Arial"/>
              <a:buChar char="•"/>
            </a:pPr>
            <a:endParaRPr lang="fr-FR" sz="1600" dirty="0">
              <a:ea typeface="+mn-lt"/>
              <a:cs typeface="+mn-lt"/>
            </a:endParaRPr>
          </a:p>
          <a:p>
            <a:pPr marL="285750" indent="-285750">
              <a:buFont typeface="Arial"/>
              <a:buChar char="•"/>
            </a:pPr>
            <a:endParaRPr lang="fr-FR" sz="16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72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a:xfrm>
            <a:off x="3942" y="365125"/>
            <a:ext cx="12197254" cy="1325563"/>
          </a:xfrm>
        </p:spPr>
        <p:txBody>
          <a:bodyPr/>
          <a:lstStyle/>
          <a:p>
            <a:pPr algn="ctr"/>
            <a:r>
              <a:rPr lang="fr-FR" b="1" dirty="0">
                <a:latin typeface="Times New Roman"/>
                <a:cs typeface="Times New Roman"/>
              </a:rPr>
              <a:t>Questionnaire</a:t>
            </a:r>
            <a:endParaRPr lang="fr-FR" dirty="0"/>
          </a:p>
        </p:txBody>
      </p:sp>
      <p:sp>
        <p:nvSpPr>
          <p:cNvPr id="7" name="ZoneTexte 6">
            <a:extLst>
              <a:ext uri="{FF2B5EF4-FFF2-40B4-BE49-F238E27FC236}">
                <a16:creationId xmlns:a16="http://schemas.microsoft.com/office/drawing/2014/main" id="{9A68FD4A-9E87-6658-D9EF-E8307015C963}"/>
              </a:ext>
            </a:extLst>
          </p:cNvPr>
          <p:cNvSpPr txBox="1"/>
          <p:nvPr/>
        </p:nvSpPr>
        <p:spPr>
          <a:xfrm>
            <a:off x="651164" y="1690254"/>
            <a:ext cx="10778834"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fr-FR" sz="2400" dirty="0">
              <a:latin typeface="Times New Roman"/>
              <a:cs typeface="Times New Roman"/>
            </a:endParaRPr>
          </a:p>
        </p:txBody>
      </p:sp>
      <p:pic>
        <p:nvPicPr>
          <p:cNvPr id="2" name="Image 3">
            <a:extLst>
              <a:ext uri="{FF2B5EF4-FFF2-40B4-BE49-F238E27FC236}">
                <a16:creationId xmlns:a16="http://schemas.microsoft.com/office/drawing/2014/main" id="{99939480-F467-6C22-4ACA-1D83DB561B09}"/>
              </a:ext>
            </a:extLst>
          </p:cNvPr>
          <p:cNvPicPr>
            <a:picLocks noChangeAspect="1"/>
          </p:cNvPicPr>
          <p:nvPr/>
        </p:nvPicPr>
        <p:blipFill>
          <a:blip r:embed="rId2"/>
          <a:stretch>
            <a:fillRect/>
          </a:stretch>
        </p:blipFill>
        <p:spPr>
          <a:xfrm>
            <a:off x="4492812" y="2059104"/>
            <a:ext cx="3339623" cy="3392664"/>
          </a:xfrm>
          <a:prstGeom prst="rect">
            <a:avLst/>
          </a:prstGeom>
        </p:spPr>
      </p:pic>
    </p:spTree>
    <p:extLst>
      <p:ext uri="{BB962C8B-B14F-4D97-AF65-F5344CB8AC3E}">
        <p14:creationId xmlns:p14="http://schemas.microsoft.com/office/powerpoint/2010/main" val="3777166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5">
            <a:extLst>
              <a:ext uri="{FF2B5EF4-FFF2-40B4-BE49-F238E27FC236}">
                <a16:creationId xmlns:a16="http://schemas.microsoft.com/office/drawing/2014/main" id="{A4ACF55E-D81E-DCAF-8FE2-1362F139A22C}"/>
              </a:ext>
            </a:extLst>
          </p:cNvPr>
          <p:cNvPicPr>
            <a:picLocks noChangeAspect="1"/>
          </p:cNvPicPr>
          <p:nvPr/>
        </p:nvPicPr>
        <p:blipFill rotWithShape="1">
          <a:blip r:embed="rId2"/>
          <a:srcRect l="4976" r="583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8FB54C45-024B-F8DE-93A6-B371A7F45B40}"/>
              </a:ext>
            </a:extLst>
          </p:cNvPr>
          <p:cNvSpPr>
            <a:spLocks noGrp="1"/>
          </p:cNvSpPr>
          <p:nvPr>
            <p:ph idx="1"/>
          </p:nvPr>
        </p:nvSpPr>
        <p:spPr>
          <a:xfrm>
            <a:off x="6667016" y="617862"/>
            <a:ext cx="4821425" cy="2380545"/>
          </a:xfrm>
        </p:spPr>
        <p:txBody>
          <a:bodyPr vert="horz" lIns="91440" tIns="45720" rIns="91440" bIns="45720" rtlCol="0" anchor="t">
            <a:noAutofit/>
          </a:bodyPr>
          <a:lstStyle/>
          <a:p>
            <a:pPr marL="0" indent="0">
              <a:buNone/>
            </a:pPr>
            <a:r>
              <a:rPr lang="fr-FR" sz="2400" dirty="0">
                <a:latin typeface="Times New Roman"/>
                <a:ea typeface="+mn-lt"/>
                <a:cs typeface="+mn-lt"/>
              </a:rPr>
              <a:t>Merci d'avoir regardé et écouté notre présentation concernant le master que propose notre école. </a:t>
            </a:r>
          </a:p>
          <a:p>
            <a:pPr marL="0" indent="0">
              <a:buNone/>
            </a:pPr>
            <a:r>
              <a:rPr lang="fr-FR" sz="2400" dirty="0">
                <a:latin typeface="Times New Roman"/>
                <a:ea typeface="+mn-lt"/>
                <a:cs typeface="+mn-lt"/>
              </a:rPr>
              <a:t>N'hésitez pas à nous contacter par </a:t>
            </a:r>
            <a:r>
              <a:rPr lang="fr-FR" sz="2400" dirty="0" err="1">
                <a:latin typeface="Times New Roman"/>
                <a:ea typeface="+mn-lt"/>
                <a:cs typeface="+mn-lt"/>
              </a:rPr>
              <a:t>LinkedIN</a:t>
            </a:r>
            <a:r>
              <a:rPr lang="fr-FR" sz="2400" dirty="0">
                <a:latin typeface="Times New Roman"/>
                <a:ea typeface="+mn-lt"/>
                <a:cs typeface="+mn-lt"/>
              </a:rPr>
              <a:t>.</a:t>
            </a:r>
            <a:endParaRPr lang="fr-FR" sz="2400" dirty="0">
              <a:latin typeface="Times New Roman"/>
              <a:cs typeface="Calibri"/>
            </a:endParaRPr>
          </a:p>
        </p:txBody>
      </p:sp>
      <p:sp>
        <p:nvSpPr>
          <p:cNvPr id="2" name="ZoneTexte 1">
            <a:extLst>
              <a:ext uri="{FF2B5EF4-FFF2-40B4-BE49-F238E27FC236}">
                <a16:creationId xmlns:a16="http://schemas.microsoft.com/office/drawing/2014/main" id="{C308432A-CD3B-37EB-EF01-9408DE3C9C23}"/>
              </a:ext>
            </a:extLst>
          </p:cNvPr>
          <p:cNvSpPr txBox="1"/>
          <p:nvPr/>
        </p:nvSpPr>
        <p:spPr>
          <a:xfrm>
            <a:off x="6684582" y="2759172"/>
            <a:ext cx="426132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dirty="0">
                <a:latin typeface="Times New Roman"/>
                <a:cs typeface="Times New Roman"/>
              </a:rPr>
              <a:t>ADJADJ Enzo</a:t>
            </a:r>
            <a:endParaRPr lang="fr-FR" sz="2400" dirty="0">
              <a:ea typeface="+mn-lt"/>
              <a:cs typeface="Times New Roman"/>
            </a:endParaRPr>
          </a:p>
          <a:p>
            <a:pPr algn="ctr"/>
            <a:endParaRPr lang="fr-FR" sz="2400" dirty="0">
              <a:ea typeface="+mn-lt"/>
              <a:cs typeface="+mn-lt"/>
            </a:endParaRPr>
          </a:p>
          <a:p>
            <a:pPr algn="ctr"/>
            <a:r>
              <a:rPr lang="fr-FR" sz="2400" dirty="0">
                <a:latin typeface="Times New Roman"/>
                <a:cs typeface="Times New Roman"/>
              </a:rPr>
              <a:t>ALLYBOCUS Nazia</a:t>
            </a:r>
            <a:endParaRPr lang="fr-FR" sz="2400" dirty="0">
              <a:ea typeface="+mn-lt"/>
              <a:cs typeface="Times New Roman"/>
            </a:endParaRPr>
          </a:p>
          <a:p>
            <a:pPr algn="ctr"/>
            <a:endParaRPr lang="fr-FR" sz="2400" dirty="0">
              <a:ea typeface="+mn-lt"/>
              <a:cs typeface="+mn-lt"/>
            </a:endParaRPr>
          </a:p>
          <a:p>
            <a:pPr algn="ctr"/>
            <a:r>
              <a:rPr lang="fr-FR" sz="2400" dirty="0">
                <a:latin typeface="Times New Roman"/>
                <a:cs typeface="Times New Roman"/>
              </a:rPr>
              <a:t>ANDRE Kevin</a:t>
            </a:r>
            <a:endParaRPr lang="fr-FR" sz="2400" dirty="0">
              <a:ea typeface="+mn-lt"/>
              <a:cs typeface="+mn-lt"/>
            </a:endParaRPr>
          </a:p>
          <a:p>
            <a:pPr algn="ctr"/>
            <a:endParaRPr lang="fr-FR" sz="2400" dirty="0">
              <a:ea typeface="+mn-lt"/>
              <a:cs typeface="+mn-lt"/>
            </a:endParaRPr>
          </a:p>
          <a:p>
            <a:pPr algn="ctr"/>
            <a:r>
              <a:rPr lang="fr-FR" sz="2400" dirty="0">
                <a:latin typeface="Times New Roman"/>
                <a:cs typeface="Times New Roman"/>
              </a:rPr>
              <a:t>BAULT Louis</a:t>
            </a:r>
            <a:endParaRPr lang="en-US" sz="2400" dirty="0">
              <a:ea typeface="+mn-lt"/>
              <a:cs typeface="Times New Roman"/>
            </a:endParaRPr>
          </a:p>
          <a:p>
            <a:pPr algn="ctr"/>
            <a:endParaRPr lang="fr-FR" sz="2400" dirty="0">
              <a:ea typeface="+mn-lt"/>
              <a:cs typeface="+mn-lt"/>
            </a:endParaRPr>
          </a:p>
          <a:p>
            <a:pPr algn="ctr"/>
            <a:r>
              <a:rPr lang="fr-FR" sz="2400" dirty="0">
                <a:latin typeface="Times New Roman"/>
                <a:cs typeface="Times New Roman"/>
              </a:rPr>
              <a:t>BORG Alexandre</a:t>
            </a:r>
            <a:endParaRPr lang="fr-FR" dirty="0"/>
          </a:p>
        </p:txBody>
      </p:sp>
    </p:spTree>
    <p:extLst>
      <p:ext uri="{BB962C8B-B14F-4D97-AF65-F5344CB8AC3E}">
        <p14:creationId xmlns:p14="http://schemas.microsoft.com/office/powerpoint/2010/main" val="3402146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5">
            <a:extLst>
              <a:ext uri="{FF2B5EF4-FFF2-40B4-BE49-F238E27FC236}">
                <a16:creationId xmlns:a16="http://schemas.microsoft.com/office/drawing/2014/main" id="{8ACB0139-3F68-A3F7-56D6-DD5B1A022F40}"/>
              </a:ext>
            </a:extLst>
          </p:cNvPr>
          <p:cNvPicPr>
            <a:picLocks noChangeAspect="1"/>
          </p:cNvPicPr>
          <p:nvPr/>
        </p:nvPicPr>
        <p:blipFill rotWithShape="1">
          <a:blip r:embed="rId2"/>
          <a:srcRect r="3" b="3"/>
          <a:stretch/>
        </p:blipFill>
        <p:spPr>
          <a:xfrm>
            <a:off x="565062" y="860779"/>
            <a:ext cx="4867504" cy="4867504"/>
          </a:xfrm>
          <a:prstGeom prst="rect">
            <a:avLst/>
          </a:prstGeom>
        </p:spPr>
      </p:pic>
      <p:sp>
        <p:nvSpPr>
          <p:cNvPr id="3" name="Espace réservé du contenu 2">
            <a:extLst>
              <a:ext uri="{FF2B5EF4-FFF2-40B4-BE49-F238E27FC236}">
                <a16:creationId xmlns:a16="http://schemas.microsoft.com/office/drawing/2014/main" id="{8FB54C45-024B-F8DE-93A6-B371A7F45B40}"/>
              </a:ext>
            </a:extLst>
          </p:cNvPr>
          <p:cNvSpPr>
            <a:spLocks noGrp="1"/>
          </p:cNvSpPr>
          <p:nvPr>
            <p:ph idx="1"/>
          </p:nvPr>
        </p:nvSpPr>
        <p:spPr>
          <a:xfrm>
            <a:off x="5692677" y="619164"/>
            <a:ext cx="6198778" cy="5339301"/>
          </a:xfrm>
        </p:spPr>
        <p:txBody>
          <a:bodyPr vert="horz" lIns="91440" tIns="45720" rIns="91440" bIns="45720" rtlCol="0" anchor="t">
            <a:normAutofit/>
          </a:bodyPr>
          <a:lstStyle/>
          <a:p>
            <a:pPr marL="0" indent="0">
              <a:spcBef>
                <a:spcPts val="0"/>
              </a:spcBef>
              <a:buNone/>
            </a:pPr>
            <a:r>
              <a:rPr lang="fr-FR" sz="1600" dirty="0">
                <a:latin typeface="Times New Roman"/>
                <a:ea typeface="+mn-lt"/>
                <a:cs typeface="+mn-lt"/>
              </a:rPr>
              <a:t>Pour plus d'informations concernant le master, n'hésitez pas à contacter :</a:t>
            </a:r>
            <a:endParaRPr lang="fr-FR">
              <a:cs typeface="Calibri"/>
            </a:endParaRPr>
          </a:p>
          <a:p>
            <a:pPr marL="0" indent="0">
              <a:spcBef>
                <a:spcPts val="0"/>
              </a:spcBef>
              <a:buNone/>
            </a:pPr>
            <a:endParaRPr lang="fr-FR" sz="1600" dirty="0">
              <a:latin typeface="Times New Roman"/>
              <a:ea typeface="+mn-lt"/>
              <a:cs typeface="+mn-lt"/>
            </a:endParaRPr>
          </a:p>
          <a:p>
            <a:pPr marL="0" indent="0">
              <a:spcBef>
                <a:spcPts val="0"/>
              </a:spcBef>
              <a:buNone/>
            </a:pPr>
            <a:r>
              <a:rPr lang="fr-FR" sz="1600" dirty="0">
                <a:latin typeface="Times New Roman"/>
                <a:ea typeface="+mn-lt"/>
                <a:cs typeface="+mn-lt"/>
              </a:rPr>
              <a:t>Sophia TABET</a:t>
            </a:r>
            <a:endParaRPr lang="fr-FR" sz="1600">
              <a:latin typeface="Times New Roman"/>
              <a:cs typeface="Times New Roman"/>
            </a:endParaRPr>
          </a:p>
          <a:p>
            <a:pPr marL="0" indent="0">
              <a:spcBef>
                <a:spcPts val="0"/>
              </a:spcBef>
              <a:buNone/>
            </a:pPr>
            <a:r>
              <a:rPr lang="fr-FR" sz="1600" dirty="0">
                <a:latin typeface="Times New Roman"/>
                <a:ea typeface="+mn-lt"/>
                <a:cs typeface="+mn-lt"/>
              </a:rPr>
              <a:t>Gestionnaire administrative et pédagogique cycle Alternance (élèves en alternance, issus de formation initiale)</a:t>
            </a:r>
            <a:br>
              <a:rPr lang="fr-FR" sz="1600" dirty="0">
                <a:latin typeface="Times New Roman"/>
                <a:ea typeface="+mn-lt"/>
                <a:cs typeface="+mn-lt"/>
              </a:rPr>
            </a:br>
            <a:r>
              <a:rPr lang="fr-FR" sz="1600" dirty="0">
                <a:latin typeface="Times New Roman"/>
                <a:ea typeface="+mn-lt"/>
                <a:cs typeface="+mn-lt"/>
              </a:rPr>
              <a:t>01 44 10 78 68</a:t>
            </a:r>
            <a:br>
              <a:rPr lang="fr-FR" sz="1600" dirty="0">
                <a:latin typeface="Times New Roman"/>
                <a:ea typeface="+mn-lt"/>
                <a:cs typeface="+mn-lt"/>
              </a:rPr>
            </a:br>
            <a:r>
              <a:rPr lang="fr-FR" sz="1600" dirty="0">
                <a:latin typeface="Times New Roman"/>
                <a:ea typeface="+mn-lt"/>
                <a:cs typeface="+mn-lt"/>
                <a:hlinkClick r:id="rId3"/>
              </a:rPr>
              <a:t>Enass-master.ap@lecnam.net</a:t>
            </a:r>
            <a:endParaRPr lang="fr-FR" sz="1600" dirty="0">
              <a:latin typeface="Times New Roman"/>
              <a:ea typeface="+mn-lt"/>
              <a:cs typeface="+mn-lt"/>
            </a:endParaRPr>
          </a:p>
          <a:p>
            <a:pPr marL="0" indent="0">
              <a:spcBef>
                <a:spcPts val="0"/>
              </a:spcBef>
              <a:buNone/>
            </a:pPr>
            <a:endParaRPr lang="fr-FR" sz="1600" dirty="0">
              <a:latin typeface="Times New Roman"/>
              <a:ea typeface="+mn-lt"/>
              <a:cs typeface="+mn-lt"/>
            </a:endParaRPr>
          </a:p>
          <a:p>
            <a:pPr marL="0" indent="0">
              <a:spcBef>
                <a:spcPts val="0"/>
              </a:spcBef>
              <a:buNone/>
            </a:pPr>
            <a:r>
              <a:rPr lang="fr-FR" sz="1600" dirty="0">
                <a:latin typeface="Times New Roman"/>
                <a:cs typeface="Times New Roman"/>
              </a:rPr>
              <a:t>Aurélie AUBRUN</a:t>
            </a:r>
            <a:endParaRPr lang="fr-FR" dirty="0"/>
          </a:p>
          <a:p>
            <a:pPr marL="0" indent="0">
              <a:spcBef>
                <a:spcPts val="0"/>
              </a:spcBef>
              <a:buNone/>
            </a:pPr>
            <a:r>
              <a:rPr lang="fr-FR" sz="1600" dirty="0">
                <a:latin typeface="Times New Roman"/>
                <a:cs typeface="Times New Roman"/>
              </a:rPr>
              <a:t>Gestionnaire pédagogique et administrative :</a:t>
            </a:r>
          </a:p>
          <a:p>
            <a:pPr marL="0" indent="0">
              <a:spcBef>
                <a:spcPts val="0"/>
              </a:spcBef>
              <a:buNone/>
            </a:pPr>
            <a:r>
              <a:rPr lang="fr-FR" sz="1600" dirty="0">
                <a:latin typeface="Times New Roman"/>
                <a:cs typeface="Times New Roman"/>
              </a:rPr>
              <a:t> - cycle Formation Continue (salarié du secteur de l'assurance)</a:t>
            </a:r>
          </a:p>
          <a:p>
            <a:pPr marL="0" indent="0">
              <a:spcBef>
                <a:spcPts val="0"/>
              </a:spcBef>
              <a:buNone/>
            </a:pPr>
            <a:r>
              <a:rPr lang="fr-FR" sz="1600" dirty="0">
                <a:latin typeface="Times New Roman"/>
              </a:rPr>
              <a:t> - cycle en réorientation/spécialisation ELSA(diplômés de droit, sciences politiques)</a:t>
            </a:r>
          </a:p>
          <a:p>
            <a:pPr marL="0" indent="0">
              <a:spcBef>
                <a:spcPts val="0"/>
              </a:spcBef>
              <a:buNone/>
            </a:pPr>
            <a:r>
              <a:rPr lang="fr-FR" sz="1600" dirty="0">
                <a:latin typeface="Times New Roman"/>
                <a:cs typeface="Times New Roman"/>
              </a:rPr>
              <a:t>- cycle en réorientation/spécialisation EMCA (diplômés de commerce, mathématiques, sciences formelles)</a:t>
            </a:r>
            <a:br>
              <a:rPr lang="fr-FR" sz="1600" dirty="0">
                <a:latin typeface="Times New Roman"/>
              </a:rPr>
            </a:br>
            <a:r>
              <a:rPr lang="fr-FR" sz="1600" dirty="0">
                <a:latin typeface="Times New Roman"/>
                <a:cs typeface="Times New Roman"/>
              </a:rPr>
              <a:t>01 44 10 79 58</a:t>
            </a:r>
            <a:br>
              <a:rPr lang="fr-FR" sz="1600" dirty="0">
                <a:latin typeface="Times New Roman"/>
              </a:rPr>
            </a:br>
            <a:r>
              <a:rPr lang="fr-FR" sz="1600" dirty="0">
                <a:latin typeface="Times New Roman"/>
                <a:cs typeface="Times New Roman"/>
                <a:hlinkClick r:id="rId4"/>
              </a:rPr>
              <a:t>aurelie.aubrun@lecnam.net</a:t>
            </a:r>
            <a:endParaRPr lang="fr-FR" sz="1600">
              <a:latin typeface="Times New Roman"/>
              <a:cs typeface="Times New Roman"/>
            </a:endParaRPr>
          </a:p>
          <a:p>
            <a:pPr marL="0" indent="0">
              <a:spcBef>
                <a:spcPts val="0"/>
              </a:spcBef>
              <a:buNone/>
            </a:pPr>
            <a:endParaRPr lang="fr-FR" sz="1600" dirty="0">
              <a:latin typeface="Times New Roman"/>
              <a:ea typeface="+mn-lt"/>
              <a:cs typeface="+mn-lt"/>
            </a:endParaRPr>
          </a:p>
          <a:p>
            <a:pPr marL="0" indent="0">
              <a:spcBef>
                <a:spcPts val="0"/>
              </a:spcBef>
              <a:buNone/>
            </a:pPr>
            <a:endParaRPr lang="fr-FR" sz="1600" dirty="0">
              <a:latin typeface="Times New Roman"/>
              <a:ea typeface="+mn-lt"/>
              <a:cs typeface="+mn-lt"/>
            </a:endParaRPr>
          </a:p>
          <a:p>
            <a:pPr marL="0" indent="0">
              <a:spcBef>
                <a:spcPts val="0"/>
              </a:spcBef>
              <a:buNone/>
            </a:pPr>
            <a:r>
              <a:rPr lang="fr-FR" sz="1600" dirty="0">
                <a:latin typeface="Times New Roman"/>
                <a:ea typeface="+mn-lt"/>
                <a:cs typeface="+mn-lt"/>
              </a:rPr>
              <a:t>Monica MAGDI</a:t>
            </a:r>
            <a:endParaRPr lang="fr-FR" sz="1600">
              <a:latin typeface="Times New Roman"/>
              <a:cs typeface="Times New Roman"/>
            </a:endParaRPr>
          </a:p>
          <a:p>
            <a:pPr marL="0" indent="0">
              <a:spcBef>
                <a:spcPts val="0"/>
              </a:spcBef>
              <a:buNone/>
            </a:pPr>
            <a:r>
              <a:rPr lang="fr-FR" sz="1600" dirty="0">
                <a:latin typeface="Times New Roman"/>
                <a:ea typeface="+mn-lt"/>
                <a:cs typeface="+mn-lt"/>
              </a:rPr>
              <a:t>Chargée de relations entreprises CFA </a:t>
            </a:r>
            <a:br>
              <a:rPr lang="fr-FR" sz="1600" dirty="0">
                <a:latin typeface="Times New Roman"/>
                <a:ea typeface="+mn-lt"/>
                <a:cs typeface="+mn-lt"/>
              </a:rPr>
            </a:br>
            <a:r>
              <a:rPr lang="fr-FR" sz="1600" dirty="0">
                <a:latin typeface="Times New Roman"/>
                <a:ea typeface="+mn-lt"/>
                <a:cs typeface="+mn-lt"/>
              </a:rPr>
              <a:t>01 44 10 78 04</a:t>
            </a:r>
            <a:br>
              <a:rPr lang="fr-FR" sz="1600" dirty="0">
                <a:latin typeface="Times New Roman"/>
                <a:ea typeface="+mn-lt"/>
                <a:cs typeface="+mn-lt"/>
              </a:rPr>
            </a:br>
            <a:r>
              <a:rPr lang="fr-FR" sz="1600" dirty="0">
                <a:latin typeface="Times New Roman"/>
                <a:ea typeface="+mn-lt"/>
                <a:cs typeface="+mn-lt"/>
                <a:hlinkClick r:id="rId5"/>
              </a:rPr>
              <a:t>Monica.magdi-chafic-awad@lecnam.net</a:t>
            </a:r>
            <a:endParaRPr lang="fr-FR" sz="1600">
              <a:latin typeface="Times New Roman"/>
              <a:ea typeface="+mn-lt"/>
              <a:cs typeface="+mn-lt"/>
            </a:endParaRPr>
          </a:p>
          <a:p>
            <a:pPr marL="0" indent="0">
              <a:buNone/>
            </a:pPr>
            <a:endParaRPr lang="fr-FR" sz="1800" dirty="0">
              <a:latin typeface="Times New Roman"/>
              <a:ea typeface="+mn-lt"/>
              <a:cs typeface="+mn-lt"/>
            </a:endParaRPr>
          </a:p>
        </p:txBody>
      </p:sp>
      <p:sp>
        <p:nvSpPr>
          <p:cNvPr id="28" name="Rectangle 2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50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61E9D883-1423-DE6E-96D1-2FC6FF15222F}"/>
              </a:ext>
            </a:extLst>
          </p:cNvPr>
          <p:cNvSpPr>
            <a:spLocks noGrp="1"/>
          </p:cNvSpPr>
          <p:nvPr>
            <p:ph type="title"/>
          </p:nvPr>
        </p:nvSpPr>
        <p:spPr>
          <a:xfrm>
            <a:off x="5365812" y="10017"/>
            <a:ext cx="3632624" cy="1221991"/>
          </a:xfrm>
        </p:spPr>
        <p:txBody>
          <a:bodyPr>
            <a:normAutofit/>
          </a:bodyPr>
          <a:lstStyle/>
          <a:p>
            <a:r>
              <a:rPr lang="fr-FR" b="1" dirty="0">
                <a:latin typeface="Times New Roman"/>
                <a:ea typeface="+mj-lt"/>
                <a:cs typeface="Times New Roman"/>
              </a:rPr>
              <a:t>BAULT Louis</a:t>
            </a:r>
            <a:endParaRPr lang="fr-FR" dirty="0"/>
          </a:p>
        </p:txBody>
      </p:sp>
      <p:sp>
        <p:nvSpPr>
          <p:cNvPr id="3" name="Espace réservé du contenu 2">
            <a:extLst>
              <a:ext uri="{FF2B5EF4-FFF2-40B4-BE49-F238E27FC236}">
                <a16:creationId xmlns:a16="http://schemas.microsoft.com/office/drawing/2014/main" id="{D64FFD34-1A9F-6BDF-0468-2AA80AB0EF49}"/>
              </a:ext>
            </a:extLst>
          </p:cNvPr>
          <p:cNvSpPr>
            <a:spLocks noGrp="1"/>
          </p:cNvSpPr>
          <p:nvPr>
            <p:ph idx="1"/>
          </p:nvPr>
        </p:nvSpPr>
        <p:spPr>
          <a:xfrm>
            <a:off x="2219" y="819490"/>
            <a:ext cx="6651031" cy="5675589"/>
          </a:xfrm>
        </p:spPr>
        <p:txBody>
          <a:bodyPr vert="horz" lIns="91440" tIns="45720" rIns="91440" bIns="45720" rtlCol="0" anchor="t">
            <a:noAutofit/>
          </a:bodyPr>
          <a:lstStyle/>
          <a:p>
            <a:pPr marL="0" indent="0" algn="ctr">
              <a:lnSpc>
                <a:spcPct val="100000"/>
              </a:lnSpc>
              <a:buNone/>
            </a:pPr>
            <a:r>
              <a:rPr lang="fr-FR" sz="1600" b="1" u="sng" dirty="0">
                <a:latin typeface="Times New Roman"/>
                <a:cs typeface="Times New Roman"/>
              </a:rPr>
              <a:t>Parcours scolaire</a:t>
            </a:r>
            <a:r>
              <a:rPr lang="fr-FR" sz="1600" b="1" dirty="0">
                <a:latin typeface="Times New Roman"/>
                <a:cs typeface="Times New Roman"/>
              </a:rPr>
              <a:t> </a:t>
            </a:r>
            <a:endParaRPr lang="fr-FR" sz="1600">
              <a:ea typeface="+mn-lt"/>
              <a:cs typeface="+mn-lt"/>
            </a:endParaRPr>
          </a:p>
          <a:p>
            <a:pPr marL="0" indent="0">
              <a:lnSpc>
                <a:spcPct val="100000"/>
              </a:lnSpc>
              <a:spcBef>
                <a:spcPts val="500"/>
              </a:spcBef>
              <a:spcAft>
                <a:spcPts val="500"/>
              </a:spcAft>
              <a:buNone/>
            </a:pPr>
            <a:r>
              <a:rPr lang="fr-FR" sz="1600" dirty="0">
                <a:effectLst/>
                <a:latin typeface="Times New Roman"/>
                <a:ea typeface="Times New Roman" panose="02020603050405020304" pitchFamily="18" charset="0"/>
                <a:cs typeface="Times New Roman"/>
              </a:rPr>
              <a:t>Je suis actuellement titulaire d’un Bac STMG option Gestion finance au lycée</a:t>
            </a:r>
            <a:r>
              <a:rPr lang="fr-FR" sz="1600" dirty="0">
                <a:latin typeface="Times New Roman"/>
                <a:ea typeface="Times New Roman" panose="02020603050405020304" pitchFamily="18" charset="0"/>
                <a:cs typeface="Times New Roman"/>
              </a:rPr>
              <a:t> </a:t>
            </a:r>
            <a:r>
              <a:rPr lang="fr-FR" sz="1600" dirty="0" err="1">
                <a:latin typeface="Times New Roman"/>
                <a:ea typeface="Times New Roman" panose="02020603050405020304" pitchFamily="18" charset="0"/>
                <a:cs typeface="Times New Roman"/>
              </a:rPr>
              <a:t>Carcado</a:t>
            </a:r>
            <a:r>
              <a:rPr lang="fr-FR" sz="1600" dirty="0">
                <a:latin typeface="Times New Roman"/>
                <a:ea typeface="Times New Roman" panose="02020603050405020304" pitchFamily="18" charset="0"/>
                <a:cs typeface="Times New Roman"/>
              </a:rPr>
              <a:t> Saisseval</a:t>
            </a:r>
            <a:r>
              <a:rPr lang="fr-FR" sz="1600" dirty="0">
                <a:effectLst/>
                <a:latin typeface="Times New Roman"/>
                <a:ea typeface="Times New Roman" panose="02020603050405020304" pitchFamily="18" charset="0"/>
                <a:cs typeface="Times New Roman"/>
              </a:rPr>
              <a:t> puis d’un BTS </a:t>
            </a:r>
            <a:r>
              <a:rPr lang="fr-FR" sz="1600" dirty="0">
                <a:latin typeface="Times New Roman"/>
                <a:ea typeface="Times New Roman" panose="02020603050405020304" pitchFamily="18" charset="0"/>
                <a:cs typeface="Times New Roman"/>
              </a:rPr>
              <a:t>Comptabilité </a:t>
            </a:r>
            <a:r>
              <a:rPr lang="fr-FR" sz="1600" dirty="0">
                <a:effectLst/>
                <a:latin typeface="Times New Roman"/>
                <a:ea typeface="Times New Roman" panose="02020603050405020304" pitchFamily="18" charset="0"/>
                <a:cs typeface="Times New Roman"/>
              </a:rPr>
              <a:t>obtenu dans le lycée Jean</a:t>
            </a:r>
            <a:r>
              <a:rPr lang="fr-FR" sz="1600" dirty="0">
                <a:latin typeface="Times New Roman"/>
                <a:ea typeface="Times New Roman" panose="02020603050405020304" pitchFamily="18" charset="0"/>
                <a:cs typeface="Times New Roman"/>
              </a:rPr>
              <a:t> Montalembert</a:t>
            </a:r>
            <a:r>
              <a:rPr lang="fr-FR" sz="1600" dirty="0">
                <a:effectLst/>
                <a:latin typeface="Times New Roman"/>
                <a:ea typeface="Times New Roman" panose="02020603050405020304" pitchFamily="18" charset="0"/>
                <a:cs typeface="Times New Roman"/>
              </a:rPr>
              <a:t>.</a:t>
            </a:r>
            <a:endParaRPr lang="fr-FR" sz="1600">
              <a:effectLst/>
              <a:latin typeface="Times New Roman"/>
              <a:ea typeface="+mn-lt"/>
              <a:cs typeface="Times New Roman"/>
            </a:endParaRPr>
          </a:p>
          <a:p>
            <a:pPr marL="0" indent="0">
              <a:lnSpc>
                <a:spcPct val="100000"/>
              </a:lnSpc>
              <a:spcBef>
                <a:spcPts val="500"/>
              </a:spcBef>
              <a:spcAft>
                <a:spcPts val="500"/>
              </a:spcAft>
              <a:buNone/>
            </a:pPr>
            <a:r>
              <a:rPr lang="fr-FR" sz="1600" dirty="0">
                <a:effectLst/>
                <a:latin typeface="Times New Roman"/>
                <a:ea typeface="Calibri" panose="020F0502020204030204" pitchFamily="34" charset="0"/>
                <a:cs typeface="Times New Roman"/>
              </a:rPr>
              <a:t>J’ai intégré la licence de l’ENASS dans l’objectif de </a:t>
            </a:r>
            <a:r>
              <a:rPr lang="fr-FR" sz="1600" dirty="0">
                <a:latin typeface="Times New Roman"/>
                <a:ea typeface="Calibri" panose="020F0502020204030204" pitchFamily="34" charset="0"/>
                <a:cs typeface="Times New Roman"/>
              </a:rPr>
              <a:t>découvrir un secteur d'activité </a:t>
            </a:r>
            <a:r>
              <a:rPr lang="fr-FR" sz="1600" dirty="0">
                <a:effectLst/>
                <a:latin typeface="Times New Roman"/>
                <a:ea typeface="Calibri" panose="020F0502020204030204" pitchFamily="34" charset="0"/>
                <a:cs typeface="Times New Roman"/>
              </a:rPr>
              <a:t>et de </a:t>
            </a:r>
            <a:r>
              <a:rPr lang="fr-FR" sz="1600" dirty="0">
                <a:latin typeface="Times New Roman"/>
                <a:ea typeface="Calibri" panose="020F0502020204030204" pitchFamily="34" charset="0"/>
                <a:cs typeface="Times New Roman"/>
              </a:rPr>
              <a:t>compléter mon cursus scolaire </a:t>
            </a:r>
            <a:r>
              <a:rPr lang="fr-FR" sz="1600" dirty="0">
                <a:effectLst/>
                <a:latin typeface="Times New Roman"/>
                <a:ea typeface="Calibri" panose="020F0502020204030204" pitchFamily="34" charset="0"/>
                <a:cs typeface="Times New Roman"/>
              </a:rPr>
              <a:t>en </a:t>
            </a:r>
            <a:r>
              <a:rPr lang="fr-FR" sz="1600" dirty="0">
                <a:latin typeface="Times New Roman"/>
                <a:ea typeface="Calibri" panose="020F0502020204030204" pitchFamily="34" charset="0"/>
                <a:cs typeface="Times New Roman"/>
              </a:rPr>
              <a:t>alliant enseignement théorique et formation pratique</a:t>
            </a:r>
            <a:r>
              <a:rPr lang="fr-FR" sz="1600" dirty="0">
                <a:effectLst/>
                <a:latin typeface="Times New Roman"/>
                <a:ea typeface="Calibri" panose="020F0502020204030204" pitchFamily="34" charset="0"/>
                <a:cs typeface="Times New Roman"/>
              </a:rPr>
              <a:t>.</a:t>
            </a:r>
            <a:r>
              <a:rPr lang="fr-FR" sz="1600" dirty="0">
                <a:latin typeface="Times New Roman"/>
                <a:ea typeface="Calibri" panose="020F0502020204030204" pitchFamily="34" charset="0"/>
                <a:cs typeface="Times New Roman"/>
              </a:rPr>
              <a:t> </a:t>
            </a:r>
            <a:endParaRPr lang="fr-FR" sz="1600">
              <a:effectLst/>
              <a:ea typeface="+mn-lt"/>
              <a:cs typeface="+mn-lt"/>
            </a:endParaRPr>
          </a:p>
          <a:p>
            <a:pPr marL="0" indent="0">
              <a:lnSpc>
                <a:spcPct val="100000"/>
              </a:lnSpc>
              <a:spcBef>
                <a:spcPts val="500"/>
              </a:spcBef>
              <a:spcAft>
                <a:spcPts val="500"/>
              </a:spcAft>
              <a:buNone/>
            </a:pPr>
            <a:r>
              <a:rPr lang="fr-FR" sz="1600" dirty="0">
                <a:latin typeface="Times New Roman"/>
                <a:ea typeface="Calibri" panose="020F0502020204030204" pitchFamily="34" charset="0"/>
                <a:cs typeface="Times New Roman"/>
              </a:rPr>
              <a:t>Passer par cette formation est </a:t>
            </a:r>
            <a:r>
              <a:rPr lang="fr-FR" sz="1600" dirty="0">
                <a:effectLst/>
                <a:latin typeface="Times New Roman"/>
                <a:ea typeface="Calibri" panose="020F0502020204030204" pitchFamily="34" charset="0"/>
                <a:cs typeface="Times New Roman"/>
              </a:rPr>
              <a:t>pour </a:t>
            </a:r>
            <a:r>
              <a:rPr lang="fr-FR" sz="1600" dirty="0">
                <a:latin typeface="Times New Roman"/>
                <a:ea typeface="Calibri" panose="020F0502020204030204" pitchFamily="34" charset="0"/>
                <a:cs typeface="Times New Roman"/>
              </a:rPr>
              <a:t>moi </a:t>
            </a:r>
            <a:r>
              <a:rPr lang="fr-FR" sz="1600" dirty="0">
                <a:effectLst/>
                <a:latin typeface="Times New Roman"/>
                <a:ea typeface="Calibri" panose="020F0502020204030204" pitchFamily="34" charset="0"/>
                <a:cs typeface="Times New Roman"/>
              </a:rPr>
              <a:t>un </a:t>
            </a:r>
            <a:r>
              <a:rPr lang="fr-FR" sz="1600" dirty="0">
                <a:latin typeface="Times New Roman"/>
                <a:ea typeface="Calibri" panose="020F0502020204030204" pitchFamily="34" charset="0"/>
                <a:cs typeface="Times New Roman"/>
              </a:rPr>
              <a:t>tremplin et </a:t>
            </a:r>
            <a:r>
              <a:rPr lang="fr-FR" sz="1600" dirty="0">
                <a:effectLst/>
                <a:latin typeface="Times New Roman"/>
                <a:ea typeface="Calibri" panose="020F0502020204030204" pitchFamily="34" charset="0"/>
                <a:cs typeface="Times New Roman"/>
              </a:rPr>
              <a:t>me </a:t>
            </a:r>
            <a:r>
              <a:rPr lang="fr-FR" sz="1600" dirty="0">
                <a:latin typeface="Times New Roman"/>
                <a:ea typeface="Calibri" panose="020F0502020204030204" pitchFamily="34" charset="0"/>
                <a:cs typeface="Times New Roman"/>
              </a:rPr>
              <a:t>permettrait d'acquérir </a:t>
            </a:r>
            <a:r>
              <a:rPr lang="fr-FR" sz="1600" dirty="0">
                <a:effectLst/>
                <a:latin typeface="Times New Roman"/>
                <a:ea typeface="Calibri" panose="020F0502020204030204" pitchFamily="34" charset="0"/>
                <a:cs typeface="Times New Roman"/>
              </a:rPr>
              <a:t>une </a:t>
            </a:r>
            <a:r>
              <a:rPr lang="fr-FR" sz="1600" dirty="0">
                <a:latin typeface="Times New Roman"/>
                <a:ea typeface="Calibri" panose="020F0502020204030204" pitchFamily="34" charset="0"/>
                <a:cs typeface="Times New Roman"/>
              </a:rPr>
              <a:t>expérience professionnelle solide. </a:t>
            </a:r>
            <a:endParaRPr lang="fr-FR" sz="1600">
              <a:ea typeface="+mn-lt"/>
              <a:cs typeface="+mn-lt"/>
            </a:endParaRPr>
          </a:p>
          <a:p>
            <a:pPr marL="0" indent="0">
              <a:lnSpc>
                <a:spcPct val="100000"/>
              </a:lnSpc>
              <a:spcBef>
                <a:spcPts val="500"/>
              </a:spcBef>
              <a:spcAft>
                <a:spcPts val="500"/>
              </a:spcAft>
              <a:buNone/>
            </a:pPr>
            <a:r>
              <a:rPr lang="fr-FR" sz="1600" dirty="0">
                <a:latin typeface="Times New Roman"/>
                <a:ea typeface="Calibri" panose="020F0502020204030204" pitchFamily="34" charset="0"/>
                <a:cs typeface="Times New Roman"/>
              </a:rPr>
              <a:t>J'ai pour ambition de continuer de mes études jusqu'au master, </a:t>
            </a:r>
            <a:r>
              <a:rPr lang="fr-FR" sz="1600" dirty="0">
                <a:effectLst/>
                <a:latin typeface="Times New Roman"/>
                <a:ea typeface="Calibri" panose="020F0502020204030204" pitchFamily="34" charset="0"/>
                <a:cs typeface="Times New Roman"/>
              </a:rPr>
              <a:t>afin de </a:t>
            </a:r>
            <a:r>
              <a:rPr lang="fr-FR" sz="1600" dirty="0">
                <a:latin typeface="Times New Roman"/>
                <a:ea typeface="Calibri" panose="020F0502020204030204" pitchFamily="34" charset="0"/>
                <a:cs typeface="Times New Roman"/>
              </a:rPr>
              <a:t>pouvoir m'orienter après dans une</a:t>
            </a:r>
            <a:r>
              <a:rPr lang="fr-FR" sz="1600" dirty="0">
                <a:effectLst/>
                <a:latin typeface="Times New Roman"/>
                <a:ea typeface="Calibri" panose="020F0502020204030204" pitchFamily="34" charset="0"/>
                <a:cs typeface="Times New Roman"/>
              </a:rPr>
              <a:t> </a:t>
            </a:r>
            <a:r>
              <a:rPr lang="fr-FR" sz="1600" dirty="0">
                <a:latin typeface="Times New Roman"/>
                <a:ea typeface="Calibri" panose="020F0502020204030204" pitchFamily="34" charset="0"/>
                <a:cs typeface="Times New Roman"/>
              </a:rPr>
              <a:t>société de courtage dans </a:t>
            </a:r>
            <a:r>
              <a:rPr lang="fr-FR" sz="1600" dirty="0">
                <a:latin typeface="Times New Roman"/>
                <a:cs typeface="Times New Roman"/>
              </a:rPr>
              <a:t>le secteur commercial</a:t>
            </a:r>
            <a:r>
              <a:rPr lang="fr-FR" sz="1600" dirty="0">
                <a:effectLst/>
                <a:latin typeface="Times New Roman"/>
                <a:ea typeface="Calibri" panose="020F0502020204030204" pitchFamily="34" charset="0"/>
                <a:cs typeface="Times New Roman"/>
              </a:rPr>
              <a:t>.</a:t>
            </a:r>
            <a:endParaRPr lang="fr-FR" sz="1600">
              <a:latin typeface="Times New Roman"/>
              <a:ea typeface="+mn-lt"/>
              <a:cs typeface="Times New Roman"/>
            </a:endParaRPr>
          </a:p>
          <a:p>
            <a:pPr marL="0" indent="0">
              <a:lnSpc>
                <a:spcPct val="100000"/>
              </a:lnSpc>
              <a:spcAft>
                <a:spcPts val="800"/>
              </a:spcAft>
              <a:buNone/>
            </a:pPr>
            <a:r>
              <a:rPr lang="fr-FR" sz="1600" b="1" dirty="0">
                <a:latin typeface="Times New Roman"/>
                <a:cs typeface="Times New Roman"/>
              </a:rPr>
              <a:t>                                           </a:t>
            </a:r>
            <a:r>
              <a:rPr lang="fr-FR" sz="1600" b="1" u="sng" dirty="0">
                <a:latin typeface="Times New Roman"/>
                <a:cs typeface="Times New Roman"/>
              </a:rPr>
              <a:t>Présentation de l’alternance</a:t>
            </a:r>
            <a:endParaRPr lang="fr-FR" sz="1600">
              <a:latin typeface="Times New Roman"/>
              <a:ea typeface="+mn-lt"/>
              <a:cs typeface="Times New Roman"/>
            </a:endParaRPr>
          </a:p>
          <a:p>
            <a:pPr>
              <a:lnSpc>
                <a:spcPct val="100000"/>
              </a:lnSpc>
              <a:spcBef>
                <a:spcPts val="0"/>
              </a:spcBef>
              <a:buNone/>
            </a:pPr>
            <a:r>
              <a:rPr lang="fr-FR" sz="1600" dirty="0">
                <a:latin typeface="Times New Roman"/>
                <a:ea typeface="Times New Roman" panose="02020603050405020304" pitchFamily="18" charset="0"/>
                <a:cs typeface="Times New Roman"/>
              </a:rPr>
              <a:t>J’effectue mon </a:t>
            </a:r>
            <a:r>
              <a:rPr lang="fr-FR" sz="1600" dirty="0">
                <a:effectLst/>
                <a:latin typeface="Times New Roman"/>
                <a:ea typeface="Times New Roman" panose="02020603050405020304" pitchFamily="18" charset="0"/>
                <a:cs typeface="Times New Roman"/>
              </a:rPr>
              <a:t>alternance chez </a:t>
            </a:r>
            <a:r>
              <a:rPr lang="fr-FR" sz="1600" dirty="0">
                <a:latin typeface="Times New Roman"/>
                <a:ea typeface="Times New Roman" panose="02020603050405020304" pitchFamily="18" charset="0"/>
                <a:cs typeface="Times New Roman"/>
              </a:rPr>
              <a:t>la société d’assurance CGPA</a:t>
            </a:r>
            <a:r>
              <a:rPr lang="fr-FR" sz="1600" dirty="0">
                <a:effectLst/>
                <a:latin typeface="Times New Roman"/>
                <a:ea typeface="Times New Roman" panose="02020603050405020304" pitchFamily="18" charset="0"/>
                <a:cs typeface="Times New Roman"/>
              </a:rPr>
              <a:t>, </a:t>
            </a:r>
            <a:r>
              <a:rPr lang="fr-FR" sz="1600" dirty="0">
                <a:latin typeface="Times New Roman"/>
                <a:ea typeface="Times New Roman" panose="02020603050405020304" pitchFamily="18" charset="0"/>
                <a:cs typeface="Times New Roman"/>
              </a:rPr>
              <a:t>située à Paris.</a:t>
            </a:r>
            <a:endParaRPr lang="fr-FR" sz="1600">
              <a:ea typeface="+mn-lt"/>
              <a:cs typeface="+mn-lt"/>
            </a:endParaRPr>
          </a:p>
          <a:p>
            <a:pPr>
              <a:lnSpc>
                <a:spcPct val="100000"/>
              </a:lnSpc>
              <a:spcBef>
                <a:spcPts val="0"/>
              </a:spcBef>
              <a:buNone/>
            </a:pPr>
            <a:r>
              <a:rPr lang="fr-FR" sz="1600" dirty="0">
                <a:latin typeface="Times New Roman"/>
                <a:ea typeface="Times New Roman" panose="02020603050405020304" pitchFamily="18" charset="0"/>
                <a:cs typeface="Times New Roman"/>
              </a:rPr>
              <a:t>J’exerce dans </a:t>
            </a:r>
            <a:r>
              <a:rPr lang="fr-FR" sz="1600" dirty="0">
                <a:effectLst/>
                <a:latin typeface="Times New Roman"/>
                <a:ea typeface="Times New Roman" panose="02020603050405020304" pitchFamily="18" charset="0"/>
                <a:cs typeface="Times New Roman"/>
              </a:rPr>
              <a:t>le </a:t>
            </a:r>
            <a:r>
              <a:rPr lang="fr-FR" sz="1600" dirty="0">
                <a:latin typeface="Times New Roman"/>
                <a:ea typeface="Times New Roman" panose="02020603050405020304" pitchFamily="18" charset="0"/>
                <a:cs typeface="Times New Roman"/>
              </a:rPr>
              <a:t>service souscription, au </a:t>
            </a:r>
            <a:r>
              <a:rPr lang="fr-FR" sz="1600" dirty="0">
                <a:effectLst/>
                <a:latin typeface="Times New Roman"/>
                <a:ea typeface="Times New Roman" panose="02020603050405020304" pitchFamily="18" charset="0"/>
                <a:cs typeface="Times New Roman"/>
              </a:rPr>
              <a:t>poste de </a:t>
            </a:r>
            <a:r>
              <a:rPr lang="fr-FR" sz="1600" dirty="0">
                <a:latin typeface="Times New Roman"/>
                <a:ea typeface="Times New Roman" panose="02020603050405020304" pitchFamily="18" charset="0"/>
                <a:cs typeface="Times New Roman"/>
              </a:rPr>
              <a:t>souscripteur RC Pro</a:t>
            </a:r>
            <a:r>
              <a:rPr lang="fr-FR" sz="1600" dirty="0">
                <a:effectLst/>
                <a:latin typeface="Times New Roman"/>
                <a:ea typeface="Times New Roman" panose="02020603050405020304" pitchFamily="18" charset="0"/>
                <a:cs typeface="Times New Roman"/>
              </a:rPr>
              <a:t>.</a:t>
            </a:r>
            <a:endParaRPr lang="fr-FR" sz="1600">
              <a:latin typeface="Times New Roman"/>
              <a:ea typeface="+mn-lt"/>
              <a:cs typeface="Times New Roman"/>
            </a:endParaRPr>
          </a:p>
          <a:p>
            <a:pPr>
              <a:lnSpc>
                <a:spcPct val="100000"/>
              </a:lnSpc>
              <a:buNone/>
            </a:pPr>
            <a:r>
              <a:rPr lang="fr-FR" sz="1600" dirty="0">
                <a:latin typeface="Times New Roman"/>
                <a:ea typeface="Times New Roman" panose="02020603050405020304" pitchFamily="18" charset="0"/>
                <a:cs typeface="Times New Roman"/>
              </a:rPr>
              <a:t>Mon poste consiste</a:t>
            </a:r>
            <a:r>
              <a:rPr lang="fr-FR" sz="1600" dirty="0">
                <a:effectLst/>
                <a:latin typeface="Times New Roman"/>
                <a:ea typeface="Times New Roman" panose="02020603050405020304" pitchFamily="18" charset="0"/>
                <a:cs typeface="Times New Roman"/>
              </a:rPr>
              <a:t> à </a:t>
            </a:r>
            <a:r>
              <a:rPr lang="fr-FR" sz="1600" dirty="0">
                <a:latin typeface="Times New Roman"/>
                <a:ea typeface="Times New Roman" panose="02020603050405020304" pitchFamily="18" charset="0"/>
                <a:cs typeface="Times New Roman"/>
              </a:rPr>
              <a:t>suivre nos clients pendant toute </a:t>
            </a:r>
            <a:r>
              <a:rPr lang="fr-FR" sz="1600" dirty="0">
                <a:effectLst/>
                <a:latin typeface="Times New Roman"/>
                <a:ea typeface="Times New Roman" panose="02020603050405020304" pitchFamily="18" charset="0"/>
                <a:cs typeface="Times New Roman"/>
              </a:rPr>
              <a:t>la </a:t>
            </a:r>
            <a:r>
              <a:rPr lang="fr-FR" sz="1600" dirty="0">
                <a:latin typeface="Times New Roman"/>
                <a:ea typeface="Times New Roman" panose="02020603050405020304" pitchFamily="18" charset="0"/>
                <a:cs typeface="Times New Roman"/>
              </a:rPr>
              <a:t>durée </a:t>
            </a:r>
            <a:r>
              <a:rPr lang="fr-FR" sz="1600" dirty="0">
                <a:effectLst/>
                <a:latin typeface="Times New Roman"/>
                <a:ea typeface="Times New Roman" panose="02020603050405020304" pitchFamily="18" charset="0"/>
                <a:cs typeface="Times New Roman"/>
              </a:rPr>
              <a:t>de </a:t>
            </a:r>
            <a:r>
              <a:rPr lang="fr-FR" sz="1600" dirty="0">
                <a:latin typeface="Times New Roman"/>
                <a:ea typeface="Times New Roman" panose="02020603050405020304" pitchFamily="18" charset="0"/>
                <a:cs typeface="Times New Roman"/>
              </a:rPr>
              <a:t>leur contrat.</a:t>
            </a:r>
            <a:endParaRPr lang="fr-FR" sz="1600">
              <a:ea typeface="+mn-lt"/>
              <a:cs typeface="+mn-lt"/>
            </a:endParaRPr>
          </a:p>
          <a:p>
            <a:pPr>
              <a:lnSpc>
                <a:spcPct val="100000"/>
              </a:lnSpc>
              <a:buNone/>
            </a:pPr>
            <a:r>
              <a:rPr lang="fr-FR" sz="1600" dirty="0">
                <a:latin typeface="Times New Roman"/>
                <a:ea typeface="Times New Roman" panose="02020603050405020304" pitchFamily="18" charset="0"/>
                <a:cs typeface="Times New Roman"/>
              </a:rPr>
              <a:t>Je m'occupe essentiellement d'agents généraux et </a:t>
            </a:r>
            <a:r>
              <a:rPr lang="fr-FR" sz="1600" dirty="0">
                <a:effectLst/>
                <a:latin typeface="Times New Roman"/>
                <a:ea typeface="Times New Roman" panose="02020603050405020304" pitchFamily="18" charset="0"/>
                <a:cs typeface="Times New Roman"/>
              </a:rPr>
              <a:t>de </a:t>
            </a:r>
            <a:r>
              <a:rPr lang="fr-FR" sz="1600" dirty="0">
                <a:latin typeface="Times New Roman"/>
                <a:ea typeface="Times New Roman" panose="02020603050405020304" pitchFamily="18" charset="0"/>
                <a:cs typeface="Times New Roman"/>
              </a:rPr>
              <a:t>petit courtier</a:t>
            </a:r>
            <a:r>
              <a:rPr lang="fr-FR" sz="1600" dirty="0">
                <a:effectLst/>
                <a:latin typeface="Times New Roman"/>
                <a:ea typeface="Times New Roman" panose="02020603050405020304" pitchFamily="18" charset="0"/>
                <a:cs typeface="Times New Roman"/>
              </a:rPr>
              <a:t>.</a:t>
            </a:r>
            <a:r>
              <a:rPr lang="fr-FR" sz="1600" dirty="0">
                <a:latin typeface="Times New Roman"/>
                <a:ea typeface="Times New Roman" panose="02020603050405020304" pitchFamily="18" charset="0"/>
                <a:cs typeface="Times New Roman"/>
              </a:rPr>
              <a:t> </a:t>
            </a:r>
            <a:endParaRPr lang="fr-FR" sz="1600">
              <a:effectLst/>
              <a:ea typeface="+mn-lt"/>
              <a:cs typeface="+mn-lt"/>
            </a:endParaRPr>
          </a:p>
          <a:p>
            <a:pPr marL="0" indent="0">
              <a:lnSpc>
                <a:spcPct val="100000"/>
              </a:lnSpc>
              <a:spcAft>
                <a:spcPts val="800"/>
              </a:spcAft>
              <a:buNone/>
            </a:pPr>
            <a:r>
              <a:rPr lang="fr-FR" sz="1600" dirty="0">
                <a:latin typeface="Times New Roman"/>
                <a:ea typeface="Times New Roman" panose="02020603050405020304" pitchFamily="18" charset="0"/>
                <a:cs typeface="Times New Roman"/>
              </a:rPr>
              <a:t>Je </a:t>
            </a:r>
            <a:r>
              <a:rPr lang="fr-FR" sz="1600" dirty="0">
                <a:effectLst/>
                <a:latin typeface="Times New Roman"/>
                <a:ea typeface="Times New Roman" panose="02020603050405020304" pitchFamily="18" charset="0"/>
                <a:cs typeface="Times New Roman"/>
              </a:rPr>
              <a:t>me </a:t>
            </a:r>
            <a:r>
              <a:rPr lang="fr-FR" sz="1600" dirty="0">
                <a:latin typeface="Times New Roman"/>
                <a:ea typeface="Times New Roman" panose="02020603050405020304" pitchFamily="18" charset="0"/>
                <a:cs typeface="Times New Roman"/>
              </a:rPr>
              <a:t>dois de respecter </a:t>
            </a:r>
            <a:r>
              <a:rPr lang="fr-FR" sz="1600" dirty="0">
                <a:effectLst/>
                <a:latin typeface="Times New Roman"/>
                <a:ea typeface="Times New Roman" panose="02020603050405020304" pitchFamily="18" charset="0"/>
                <a:cs typeface="Times New Roman"/>
              </a:rPr>
              <a:t>la </a:t>
            </a:r>
            <a:r>
              <a:rPr lang="fr-FR" sz="1600" dirty="0">
                <a:latin typeface="Times New Roman"/>
                <a:ea typeface="Times New Roman" panose="02020603050405020304" pitchFamily="18" charset="0"/>
                <a:cs typeface="Times New Roman"/>
              </a:rPr>
              <a:t>politique </a:t>
            </a:r>
            <a:r>
              <a:rPr lang="fr-FR" sz="1600" dirty="0">
                <a:effectLst/>
                <a:latin typeface="Times New Roman"/>
                <a:ea typeface="Times New Roman" panose="02020603050405020304" pitchFamily="18" charset="0"/>
                <a:cs typeface="Times New Roman"/>
              </a:rPr>
              <a:t>de </a:t>
            </a:r>
            <a:r>
              <a:rPr lang="fr-FR" sz="1600" dirty="0">
                <a:latin typeface="Times New Roman"/>
                <a:ea typeface="Times New Roman" panose="02020603050405020304" pitchFamily="18" charset="0"/>
                <a:cs typeface="Times New Roman"/>
              </a:rPr>
              <a:t>la souscription </a:t>
            </a:r>
            <a:r>
              <a:rPr lang="fr-FR" sz="1600" dirty="0">
                <a:effectLst/>
                <a:latin typeface="Times New Roman"/>
                <a:ea typeface="Times New Roman" panose="02020603050405020304" pitchFamily="18" charset="0"/>
                <a:cs typeface="Times New Roman"/>
              </a:rPr>
              <a:t>de </a:t>
            </a:r>
            <a:r>
              <a:rPr lang="fr-FR" sz="1600" dirty="0">
                <a:latin typeface="Times New Roman"/>
                <a:ea typeface="Times New Roman" panose="02020603050405020304" pitchFamily="18" charset="0"/>
                <a:cs typeface="Times New Roman"/>
              </a:rPr>
              <a:t>la compagnie et ainsi sélectionner </a:t>
            </a:r>
            <a:r>
              <a:rPr lang="fr-FR" sz="1600" dirty="0">
                <a:effectLst/>
                <a:latin typeface="Times New Roman"/>
                <a:ea typeface="Times New Roman" panose="02020603050405020304" pitchFamily="18" charset="0"/>
                <a:cs typeface="Times New Roman"/>
              </a:rPr>
              <a:t>les </a:t>
            </a:r>
            <a:r>
              <a:rPr lang="fr-FR" sz="1600" dirty="0">
                <a:latin typeface="Times New Roman"/>
                <a:ea typeface="Times New Roman" panose="02020603050405020304" pitchFamily="18" charset="0"/>
                <a:cs typeface="Times New Roman"/>
              </a:rPr>
              <a:t>besoins du client</a:t>
            </a:r>
            <a:r>
              <a:rPr lang="fr-FR" sz="1600" dirty="0">
                <a:effectLst/>
                <a:latin typeface="Times New Roman"/>
                <a:ea typeface="Times New Roman" panose="02020603050405020304" pitchFamily="18" charset="0"/>
                <a:cs typeface="Times New Roman"/>
              </a:rPr>
              <a:t>.</a:t>
            </a:r>
            <a:endParaRPr lang="fr-FR" sz="1600" dirty="0">
              <a:latin typeface="Times New Roman"/>
              <a:cs typeface="Times New Roman"/>
            </a:endParaRPr>
          </a:p>
          <a:p>
            <a:pPr marL="0" indent="0">
              <a:lnSpc>
                <a:spcPct val="100000"/>
              </a:lnSpc>
              <a:spcAft>
                <a:spcPts val="800"/>
              </a:spcAft>
              <a:buNone/>
            </a:pPr>
            <a:endParaRPr lang="fr-FR" sz="1100">
              <a:latin typeface="Times New Roman" panose="02020603050405020304" pitchFamily="18" charset="0"/>
              <a:ea typeface="+mn-lt"/>
              <a:cs typeface="Times New Roman" panose="02020603050405020304" pitchFamily="18" charset="0"/>
            </a:endParaRPr>
          </a:p>
        </p:txBody>
      </p:sp>
      <p:pic>
        <p:nvPicPr>
          <p:cNvPr id="5" name="Image 5" descr="Une image contenant personne, mur, complet, homme&#10;&#10;Description générée automatiquement">
            <a:extLst>
              <a:ext uri="{FF2B5EF4-FFF2-40B4-BE49-F238E27FC236}">
                <a16:creationId xmlns:a16="http://schemas.microsoft.com/office/drawing/2014/main" id="{827D65A2-4763-D4F7-1C6C-6010962C39D1}"/>
              </a:ext>
            </a:extLst>
          </p:cNvPr>
          <p:cNvPicPr>
            <a:picLocks noChangeAspect="1"/>
          </p:cNvPicPr>
          <p:nvPr/>
        </p:nvPicPr>
        <p:blipFill rotWithShape="1">
          <a:blip r:embed="rId2"/>
          <a:srcRect r="3" b="11502"/>
          <a:stretch/>
        </p:blipFill>
        <p:spPr>
          <a:xfrm>
            <a:off x="6611657" y="995251"/>
            <a:ext cx="4885501" cy="488550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5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B16B7568-C8DB-F2D5-8FCB-A43F7C7BDFFE}"/>
              </a:ext>
            </a:extLst>
          </p:cNvPr>
          <p:cNvSpPr>
            <a:spLocks noGrp="1"/>
          </p:cNvSpPr>
          <p:nvPr>
            <p:ph type="title"/>
          </p:nvPr>
        </p:nvSpPr>
        <p:spPr>
          <a:xfrm>
            <a:off x="4886325" y="-55563"/>
            <a:ext cx="5387502" cy="1190626"/>
          </a:xfrm>
        </p:spPr>
        <p:txBody>
          <a:bodyPr>
            <a:normAutofit/>
          </a:bodyPr>
          <a:lstStyle/>
          <a:p>
            <a:r>
              <a:rPr lang="fr-FR" b="1" dirty="0">
                <a:latin typeface="Times New Roman"/>
                <a:ea typeface="+mj-lt"/>
                <a:cs typeface="+mj-lt"/>
              </a:rPr>
              <a:t>BORG Alexandre</a:t>
            </a:r>
            <a:endParaRPr lang="fr-FR">
              <a:cs typeface="Calibri Light" panose="020F0302020204030204"/>
            </a:endParaRPr>
          </a:p>
        </p:txBody>
      </p:sp>
      <p:sp>
        <p:nvSpPr>
          <p:cNvPr id="3" name="Espace réservé du contenu 2">
            <a:extLst>
              <a:ext uri="{FF2B5EF4-FFF2-40B4-BE49-F238E27FC236}">
                <a16:creationId xmlns:a16="http://schemas.microsoft.com/office/drawing/2014/main" id="{64DDFC18-604F-18C4-4820-6EAF8F86D85E}"/>
              </a:ext>
            </a:extLst>
          </p:cNvPr>
          <p:cNvSpPr>
            <a:spLocks noGrp="1"/>
          </p:cNvSpPr>
          <p:nvPr>
            <p:ph idx="1"/>
          </p:nvPr>
        </p:nvSpPr>
        <p:spPr>
          <a:xfrm>
            <a:off x="-3175" y="1190625"/>
            <a:ext cx="6228877" cy="4986338"/>
          </a:xfrm>
        </p:spPr>
        <p:txBody>
          <a:bodyPr vert="horz" lIns="91440" tIns="45720" rIns="91440" bIns="45720" rtlCol="0" anchor="t">
            <a:noAutofit/>
          </a:bodyPr>
          <a:lstStyle/>
          <a:p>
            <a:pPr marL="0" indent="0" algn="ctr">
              <a:buNone/>
            </a:pPr>
            <a:r>
              <a:rPr lang="fr-FR" sz="1600" b="1" u="sng" dirty="0">
                <a:latin typeface="Times New Roman"/>
                <a:cs typeface="Times New Roman"/>
              </a:rPr>
              <a:t>Parcours scolaire</a:t>
            </a:r>
            <a:r>
              <a:rPr lang="fr-FR" sz="1600" b="1" dirty="0">
                <a:latin typeface="Times New Roman"/>
                <a:cs typeface="Times New Roman"/>
              </a:rPr>
              <a:t> </a:t>
            </a:r>
            <a:endParaRPr lang="fr-FR" sz="1600" dirty="0">
              <a:latin typeface="Times New Roman"/>
              <a:ea typeface="+mn-lt"/>
              <a:cs typeface="+mn-lt"/>
            </a:endParaRPr>
          </a:p>
          <a:p>
            <a:pPr marL="0" indent="0">
              <a:buNone/>
            </a:pPr>
            <a:r>
              <a:rPr lang="fr-FR" sz="1600" dirty="0">
                <a:latin typeface="Times New Roman"/>
                <a:cs typeface="Times New Roman"/>
              </a:rPr>
              <a:t>Je suis actuellement titulaire d’un Bac STMG option Gestion finance et d’un BTS assurance. </a:t>
            </a:r>
            <a:endParaRPr lang="en-US" sz="1600" dirty="0">
              <a:latin typeface="Times New Roman"/>
              <a:cs typeface="Calibri" panose="020F0502020204030204"/>
            </a:endParaRPr>
          </a:p>
          <a:p>
            <a:pPr marL="0" indent="0">
              <a:buNone/>
            </a:pPr>
            <a:r>
              <a:rPr lang="fr-FR" sz="1600" dirty="0">
                <a:latin typeface="Times New Roman"/>
                <a:cs typeface="Times New Roman"/>
              </a:rPr>
              <a:t>Désormais je suis étudiant de l'ENASS en suivant ma formation avec la Licence Professionnelle « Conseiller, Souscripteur et Gestionnaire en Assurances ».</a:t>
            </a:r>
            <a:endParaRPr lang="en-US" sz="1600" dirty="0">
              <a:latin typeface="Times New Roman"/>
              <a:ea typeface="+mn-lt"/>
              <a:cs typeface="+mn-lt"/>
            </a:endParaRPr>
          </a:p>
          <a:p>
            <a:endParaRPr lang="fr-FR" sz="1600" dirty="0">
              <a:latin typeface="Times New Roman"/>
              <a:ea typeface="+mn-lt"/>
              <a:cs typeface="+mn-lt"/>
            </a:endParaRPr>
          </a:p>
          <a:p>
            <a:pPr marL="0" indent="0" algn="ctr">
              <a:buNone/>
            </a:pPr>
            <a:r>
              <a:rPr lang="fr-FR" sz="1600" b="1" u="sng" dirty="0">
                <a:latin typeface="Times New Roman"/>
                <a:cs typeface="Times New Roman"/>
              </a:rPr>
              <a:t>Présentation de l’alternance</a:t>
            </a:r>
            <a:endParaRPr lang="fr-FR" sz="1600" dirty="0">
              <a:latin typeface="Times New Roman"/>
              <a:ea typeface="+mn-lt"/>
              <a:cs typeface="+mn-lt"/>
            </a:endParaRPr>
          </a:p>
          <a:p>
            <a:pPr marL="0" indent="0">
              <a:buNone/>
            </a:pPr>
            <a:r>
              <a:rPr lang="fr-FR" sz="1600" dirty="0">
                <a:latin typeface="Times New Roman"/>
                <a:cs typeface="Times New Roman"/>
              </a:rPr>
              <a:t>J'ai pu effectuer mes années de BTS en alternance chez AFTEC à Orléans</a:t>
            </a:r>
            <a:r>
              <a:rPr lang="fr-FR" sz="1600" dirty="0">
                <a:latin typeface="Times New Roman"/>
                <a:ea typeface="+mn-lt"/>
                <a:cs typeface="Times New Roman"/>
              </a:rPr>
              <a:t>. P</a:t>
            </a:r>
            <a:r>
              <a:rPr lang="fr-FR" sz="1600" dirty="0">
                <a:latin typeface="Times New Roman"/>
                <a:ea typeface="+mn-lt"/>
                <a:cs typeface="+mn-lt"/>
              </a:rPr>
              <a:t>endant deux années, je me suis occupé de la gestion des sinistres. </a:t>
            </a:r>
          </a:p>
          <a:p>
            <a:pPr marL="0" indent="0">
              <a:buNone/>
            </a:pPr>
            <a:r>
              <a:rPr lang="fr-FR" sz="1600" dirty="0">
                <a:latin typeface="Times New Roman"/>
                <a:ea typeface="+mn-lt"/>
                <a:cs typeface="+mn-lt"/>
              </a:rPr>
              <a:t>Désormais, je suis actuellement commercial en agence chez Allianz. </a:t>
            </a:r>
          </a:p>
          <a:p>
            <a:pPr marL="0" indent="0">
              <a:buNone/>
            </a:pPr>
            <a:r>
              <a:rPr lang="fr-FR" sz="1600" dirty="0">
                <a:latin typeface="Times New Roman"/>
                <a:ea typeface="+mn-lt"/>
                <a:cs typeface="+mn-lt"/>
              </a:rPr>
              <a:t>Je fais partie d’une association d’agent sur Orléans de trois agents possédant 5 Agence et 15 collaborateurs. </a:t>
            </a:r>
            <a:endParaRPr lang="fr-FR"/>
          </a:p>
          <a:p>
            <a:pPr marL="0" indent="0">
              <a:buNone/>
            </a:pPr>
            <a:r>
              <a:rPr lang="fr-FR" sz="1600" dirty="0">
                <a:latin typeface="Times New Roman"/>
                <a:ea typeface="+mn-lt"/>
                <a:cs typeface="+mn-lt"/>
              </a:rPr>
              <a:t>Je suis satisfait de mon entreprise j’ai la gestion de clients pros et particuliers je suis amené  à faire des rendez-vous à l’extérieur comme des visites de risque mais la plus grosse partie de mon travail se trouve en agence avec la gestion des assurés.</a:t>
            </a:r>
            <a:endParaRPr lang="fr-FR" sz="1600" dirty="0">
              <a:latin typeface="Times New Roman"/>
              <a:cs typeface="Calibri"/>
            </a:endParaRPr>
          </a:p>
        </p:txBody>
      </p:sp>
      <p:pic>
        <p:nvPicPr>
          <p:cNvPr id="5" name="Image 5" descr="Une image contenant personne, homme, mur, intérieur&#10;&#10;Description générée automatiquement">
            <a:extLst>
              <a:ext uri="{FF2B5EF4-FFF2-40B4-BE49-F238E27FC236}">
                <a16:creationId xmlns:a16="http://schemas.microsoft.com/office/drawing/2014/main" id="{3DD672CB-559D-1C62-0461-95C0D572B0FB}"/>
              </a:ext>
            </a:extLst>
          </p:cNvPr>
          <p:cNvPicPr>
            <a:picLocks noChangeAspect="1"/>
          </p:cNvPicPr>
          <p:nvPr/>
        </p:nvPicPr>
        <p:blipFill rotWithShape="1">
          <a:blip r:embed="rId2"/>
          <a:srcRect t="1306" r="2" b="2180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4"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16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p:txBody>
          <a:bodyPr/>
          <a:lstStyle/>
          <a:p>
            <a:pPr algn="ctr"/>
            <a:r>
              <a:rPr lang="fr-FR" b="1" dirty="0">
                <a:latin typeface="Times New Roman"/>
                <a:cs typeface="Times New Roman"/>
              </a:rPr>
              <a:t>Pourquoi nous avons choisi l'assurance ?</a:t>
            </a:r>
            <a:endParaRPr lang="fr-FR" dirty="0">
              <a:ea typeface="+mj-lt"/>
              <a:cs typeface="+mj-lt"/>
            </a:endParaRPr>
          </a:p>
        </p:txBody>
      </p:sp>
      <p:sp>
        <p:nvSpPr>
          <p:cNvPr id="7" name="ZoneTexte 6">
            <a:extLst>
              <a:ext uri="{FF2B5EF4-FFF2-40B4-BE49-F238E27FC236}">
                <a16:creationId xmlns:a16="http://schemas.microsoft.com/office/drawing/2014/main" id="{9A68FD4A-9E87-6658-D9EF-E8307015C963}"/>
              </a:ext>
            </a:extLst>
          </p:cNvPr>
          <p:cNvSpPr txBox="1"/>
          <p:nvPr/>
        </p:nvSpPr>
        <p:spPr>
          <a:xfrm>
            <a:off x="651164" y="1348809"/>
            <a:ext cx="10702636" cy="2935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r-FR" sz="1600" dirty="0">
                <a:latin typeface="Times New Roman" panose="02020603050405020304" pitchFamily="18" charset="0"/>
                <a:cs typeface="Times New Roman" panose="02020603050405020304" pitchFamily="18" charset="0"/>
              </a:rPr>
              <a:t>Nous avons choisi le secteur de l'assurance pour différentes raisons qui sont les suivantes :</a:t>
            </a:r>
            <a:endParaRPr lang="fr-FR" sz="1600" dirty="0">
              <a:latin typeface="Times New Roman" panose="02020603050405020304" pitchFamily="18" charset="0"/>
              <a:ea typeface="+mn-lt"/>
              <a:cs typeface="Times New Roman" panose="02020603050405020304" pitchFamily="18" charset="0"/>
            </a:endParaRPr>
          </a:p>
          <a:p>
            <a:pPr algn="l" fontAlgn="base">
              <a:buFont typeface="Arial" panose="020B0604020202020204" pitchFamily="34" charset="0"/>
              <a:buChar char="•"/>
            </a:pPr>
            <a:endParaRPr lang="fr-FR" sz="1600" dirty="0">
              <a:latin typeface="Times New Roman" panose="02020603050405020304" pitchFamily="18" charset="0"/>
              <a:cs typeface="Times New Roman" panose="02020603050405020304" pitchFamily="18" charset="0"/>
            </a:endParaRPr>
          </a:p>
          <a:p>
            <a:pPr algn="l" fontAlgn="base"/>
            <a:r>
              <a:rPr lang="fr-FR" sz="1600" dirty="0">
                <a:latin typeface="Times New Roman" panose="02020603050405020304" pitchFamily="18" charset="0"/>
                <a:cs typeface="Times New Roman" panose="02020603050405020304" pitchFamily="18" charset="0"/>
              </a:rPr>
              <a:t>Un secteur qui recrute énormément : </a:t>
            </a:r>
            <a:r>
              <a:rPr lang="fr-FR" sz="1600" i="0" dirty="0">
                <a:effectLst/>
                <a:latin typeface="Times New Roman" panose="02020603050405020304" pitchFamily="18" charset="0"/>
                <a:cs typeface="Times New Roman" panose="02020603050405020304" pitchFamily="18" charset="0"/>
              </a:rPr>
              <a:t>146 000 salariés dont 60,1% de femmes</a:t>
            </a:r>
          </a:p>
          <a:p>
            <a:pPr algn="l" fontAlgn="base"/>
            <a:r>
              <a:rPr lang="fr-FR" sz="1600" i="0" dirty="0">
                <a:effectLst/>
                <a:latin typeface="Times New Roman" panose="02020603050405020304" pitchFamily="18" charset="0"/>
                <a:cs typeface="Times New Roman" panose="02020603050405020304" pitchFamily="18" charset="0"/>
              </a:rPr>
              <a:t>13 000 embauches par an dont 51,5% de CDI</a:t>
            </a:r>
          </a:p>
          <a:p>
            <a:pPr algn="l" fontAlgn="base"/>
            <a:r>
              <a:rPr lang="fr-FR" sz="1600" i="0" dirty="0">
                <a:effectLst/>
                <a:latin typeface="Times New Roman" panose="02020603050405020304" pitchFamily="18" charset="0"/>
                <a:cs typeface="Times New Roman" panose="02020603050405020304" pitchFamily="18" charset="0"/>
              </a:rPr>
              <a:t>23% des recrutements sont des alternants et alternantes</a:t>
            </a:r>
          </a:p>
          <a:p>
            <a:pPr algn="l" fontAlgn="base"/>
            <a:r>
              <a:rPr lang="fr-FR" sz="1600" i="0" dirty="0">
                <a:effectLst/>
                <a:latin typeface="Times New Roman" panose="02020603050405020304" pitchFamily="18" charset="0"/>
                <a:cs typeface="Times New Roman" panose="02020603050405020304" pitchFamily="18" charset="0"/>
              </a:rPr>
              <a:t>Progression de la part des diplômés &gt; bac + 5 : 40% des embauches</a:t>
            </a:r>
          </a:p>
          <a:p>
            <a:pPr>
              <a:lnSpc>
                <a:spcPct val="90000"/>
              </a:lnSpc>
              <a:spcBef>
                <a:spcPts val="1000"/>
              </a:spcBef>
            </a:pPr>
            <a:r>
              <a:rPr lang="fr-FR" sz="1600" dirty="0">
                <a:latin typeface="Times New Roman" panose="02020603050405020304" pitchFamily="18" charset="0"/>
                <a:cs typeface="Times New Roman" panose="02020603050405020304" pitchFamily="18" charset="0"/>
              </a:rPr>
              <a:t>Une possibilité d'effectuer une formation en apprentissage ou en initiale</a:t>
            </a:r>
            <a:endParaRPr lang="en-US" sz="1600" dirty="0">
              <a:latin typeface="Times New Roman" panose="02020603050405020304" pitchFamily="18" charset="0"/>
              <a:ea typeface="+mn-lt"/>
              <a:cs typeface="Times New Roman" panose="02020603050405020304" pitchFamily="18" charset="0"/>
            </a:endParaRPr>
          </a:p>
          <a:p>
            <a:pPr>
              <a:lnSpc>
                <a:spcPct val="90000"/>
              </a:lnSpc>
              <a:spcBef>
                <a:spcPts val="1000"/>
              </a:spcBef>
            </a:pPr>
            <a:r>
              <a:rPr lang="fr-FR" sz="1600" dirty="0">
                <a:latin typeface="Times New Roman"/>
                <a:cs typeface="Times New Roman"/>
              </a:rPr>
              <a:t>Il y a plusieurs débouchés de métier tel que:</a:t>
            </a:r>
          </a:p>
          <a:p>
            <a:pPr>
              <a:lnSpc>
                <a:spcPct val="90000"/>
              </a:lnSpc>
              <a:spcBef>
                <a:spcPts val="1000"/>
              </a:spcBef>
            </a:pPr>
            <a:endParaRPr lang="fr-FR" sz="1600" dirty="0">
              <a:latin typeface="Times New Roman" panose="02020603050405020304" pitchFamily="18" charset="0"/>
              <a:cs typeface="Times New Roman" panose="02020603050405020304" pitchFamily="18" charset="0"/>
            </a:endParaRPr>
          </a:p>
          <a:p>
            <a:pPr marL="742950" lvl="1" indent="-285750">
              <a:lnSpc>
                <a:spcPct val="90000"/>
              </a:lnSpc>
              <a:spcBef>
                <a:spcPts val="500"/>
              </a:spcBef>
              <a:buFont typeface="Arial"/>
              <a:buChar char="•"/>
            </a:pPr>
            <a:endParaRPr lang="fr-FR" sz="2000" dirty="0">
              <a:latin typeface="Times New Roman" panose="02020603050405020304" pitchFamily="18" charset="0"/>
              <a:cs typeface="Times New Roman" panose="02020603050405020304" pitchFamily="18" charset="0"/>
            </a:endParaRPr>
          </a:p>
        </p:txBody>
      </p:sp>
      <p:graphicFrame>
        <p:nvGraphicFramePr>
          <p:cNvPr id="1871" name="Diagramme 1871">
            <a:extLst>
              <a:ext uri="{FF2B5EF4-FFF2-40B4-BE49-F238E27FC236}">
                <a16:creationId xmlns:a16="http://schemas.microsoft.com/office/drawing/2014/main" id="{544B3057-6955-148F-4836-DF9D8B847F67}"/>
              </a:ext>
            </a:extLst>
          </p:cNvPr>
          <p:cNvGraphicFramePr/>
          <p:nvPr>
            <p:extLst>
              <p:ext uri="{D42A27DB-BD31-4B8C-83A1-F6EECF244321}">
                <p14:modId xmlns:p14="http://schemas.microsoft.com/office/powerpoint/2010/main" val="893115777"/>
              </p:ext>
            </p:extLst>
          </p:nvPr>
        </p:nvGraphicFramePr>
        <p:xfrm>
          <a:off x="4394447" y="3124199"/>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64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9044AED7-778C-CF7A-968B-B9CF9DCF0A42}"/>
              </a:ext>
            </a:extLst>
          </p:cNvPr>
          <p:cNvSpPr>
            <a:spLocks noGrp="1"/>
          </p:cNvSpPr>
          <p:nvPr>
            <p:ph idx="1"/>
          </p:nvPr>
        </p:nvSpPr>
        <p:spPr>
          <a:xfrm>
            <a:off x="710843" y="1569276"/>
            <a:ext cx="6478513" cy="4875380"/>
          </a:xfrm>
        </p:spPr>
        <p:txBody>
          <a:bodyPr vert="horz" lIns="91440" tIns="45720" rIns="91440" bIns="45720" rtlCol="0" anchor="ctr">
            <a:noAutofit/>
          </a:bodyPr>
          <a:lstStyle/>
          <a:p>
            <a:endParaRPr lang="fr-FR" sz="2400" b="1" dirty="0">
              <a:latin typeface="Times New Roman"/>
              <a:ea typeface="+mn-lt"/>
              <a:cs typeface="Times New Roman"/>
            </a:endParaRPr>
          </a:p>
          <a:p>
            <a:pPr marL="0" indent="0">
              <a:buNone/>
            </a:pPr>
            <a:endParaRPr lang="fr-FR" sz="2400" b="1" dirty="0">
              <a:latin typeface="Times New Roman"/>
              <a:ea typeface="+mn-lt"/>
              <a:cs typeface="+mn-lt"/>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re 5">
            <a:extLst>
              <a:ext uri="{FF2B5EF4-FFF2-40B4-BE49-F238E27FC236}">
                <a16:creationId xmlns:a16="http://schemas.microsoft.com/office/drawing/2014/main" id="{E2CD686E-2F53-E901-61E0-FF87E6C34980}"/>
              </a:ext>
            </a:extLst>
          </p:cNvPr>
          <p:cNvSpPr>
            <a:spLocks noGrp="1"/>
          </p:cNvSpPr>
          <p:nvPr>
            <p:ph type="title"/>
          </p:nvPr>
        </p:nvSpPr>
        <p:spPr/>
        <p:txBody>
          <a:bodyPr/>
          <a:lstStyle/>
          <a:p>
            <a:pPr algn="ctr"/>
            <a:r>
              <a:rPr lang="fr-FR" b="1" dirty="0">
                <a:latin typeface="Times New Roman"/>
                <a:cs typeface="Times New Roman"/>
              </a:rPr>
              <a:t>Présentation du Master</a:t>
            </a:r>
            <a:endParaRPr lang="fr-FR" dirty="0"/>
          </a:p>
        </p:txBody>
      </p:sp>
      <p:sp>
        <p:nvSpPr>
          <p:cNvPr id="7" name="ZoneTexte 6">
            <a:extLst>
              <a:ext uri="{FF2B5EF4-FFF2-40B4-BE49-F238E27FC236}">
                <a16:creationId xmlns:a16="http://schemas.microsoft.com/office/drawing/2014/main" id="{9A68FD4A-9E87-6658-D9EF-E8307015C963}"/>
              </a:ext>
            </a:extLst>
          </p:cNvPr>
          <p:cNvSpPr txBox="1"/>
          <p:nvPr/>
        </p:nvSpPr>
        <p:spPr>
          <a:xfrm>
            <a:off x="383053" y="2058649"/>
            <a:ext cx="1076472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Times New Roman"/>
                <a:ea typeface="+mn-lt"/>
                <a:cs typeface="+mn-lt"/>
              </a:rPr>
              <a:t>Accès à la formation :</a:t>
            </a:r>
          </a:p>
          <a:p>
            <a:endParaRPr lang="fr-FR" sz="1600" dirty="0">
              <a:latin typeface="Times New Roman"/>
              <a:ea typeface="+mn-lt"/>
              <a:cs typeface="+mn-lt"/>
            </a:endParaRPr>
          </a:p>
          <a:p>
            <a:pPr marL="342900" indent="-342900">
              <a:buFont typeface="Arial"/>
              <a:buChar char="•"/>
            </a:pPr>
            <a:r>
              <a:rPr lang="fr-FR" sz="1600" dirty="0">
                <a:latin typeface="Times New Roman"/>
                <a:ea typeface="+mn-lt"/>
                <a:cs typeface="+mn-lt"/>
              </a:rPr>
              <a:t>Être titulaire d’un bac +3 inscrit au </a:t>
            </a:r>
            <a:r>
              <a:rPr lang="fr-FR" sz="1600" dirty="0">
                <a:latin typeface="Times New Roman"/>
                <a:ea typeface="+mn-lt"/>
                <a:cs typeface="Times New Roman"/>
              </a:rPr>
              <a:t>RNCP (Répertoire national de la certification professionnelle)</a:t>
            </a:r>
            <a:r>
              <a:rPr lang="fr-FR" sz="1600" dirty="0">
                <a:latin typeface="Times New Roman"/>
                <a:ea typeface="+mn-lt"/>
                <a:cs typeface="+mn-lt"/>
              </a:rPr>
              <a:t>.</a:t>
            </a:r>
            <a:endParaRPr lang="en-US" sz="1600" dirty="0">
              <a:latin typeface="Times New Roman"/>
              <a:cs typeface="Calibri"/>
            </a:endParaRPr>
          </a:p>
          <a:p>
            <a:pPr marL="342900" indent="-342900">
              <a:buFont typeface="Arial"/>
              <a:buChar char="•"/>
            </a:pPr>
            <a:r>
              <a:rPr lang="fr-FR" sz="1600" dirty="0">
                <a:latin typeface="Times New Roman"/>
                <a:ea typeface="+mn-lt"/>
                <a:cs typeface="+mn-lt"/>
              </a:rPr>
              <a:t>Ou un </a:t>
            </a:r>
            <a:r>
              <a:rPr lang="fr-FR" sz="1600" dirty="0" err="1">
                <a:latin typeface="Times New Roman"/>
                <a:ea typeface="+mn-lt"/>
                <a:cs typeface="+mn-lt"/>
              </a:rPr>
              <a:t>bachelor</a:t>
            </a:r>
            <a:r>
              <a:rPr lang="fr-FR" sz="1600" dirty="0">
                <a:latin typeface="Times New Roman"/>
                <a:ea typeface="+mn-lt"/>
                <a:cs typeface="+mn-lt"/>
              </a:rPr>
              <a:t> accrédité.</a:t>
            </a:r>
          </a:p>
          <a:p>
            <a:pPr marL="342900" indent="-342900">
              <a:buFont typeface="Arial"/>
              <a:buChar char="•"/>
            </a:pPr>
            <a:r>
              <a:rPr lang="fr-FR" sz="1600" dirty="0">
                <a:latin typeface="Times New Roman"/>
                <a:ea typeface="+mn-lt"/>
                <a:cs typeface="+mn-lt"/>
              </a:rPr>
              <a:t>Admission sur concours.</a:t>
            </a:r>
          </a:p>
          <a:p>
            <a:endParaRPr lang="fr-FR" sz="1600" dirty="0">
              <a:latin typeface="Times New Roman"/>
              <a:cs typeface="Calibri"/>
            </a:endParaRPr>
          </a:p>
          <a:p>
            <a:r>
              <a:rPr lang="fr-FR" sz="1600" b="1" dirty="0">
                <a:latin typeface="Times New Roman"/>
                <a:cs typeface="Times New Roman"/>
              </a:rPr>
              <a:t>Durée de la formation :</a:t>
            </a:r>
            <a:endParaRPr lang="en-US" sz="1600" b="1" dirty="0">
              <a:ea typeface="+mn-lt"/>
              <a:cs typeface="+mn-lt"/>
            </a:endParaRPr>
          </a:p>
          <a:p>
            <a:pPr marL="285750" indent="-285750">
              <a:buFont typeface="Arial,Sans-Serif"/>
              <a:buChar char="•"/>
            </a:pPr>
            <a:r>
              <a:rPr lang="fr-FR" sz="1600" dirty="0">
                <a:ea typeface="+mn-lt"/>
                <a:cs typeface="+mn-lt"/>
              </a:rPr>
              <a:t>La formation se déroule en année universitaire, de septembre à juin.</a:t>
            </a:r>
          </a:p>
          <a:p>
            <a:pPr marL="285750" indent="-285750">
              <a:buFont typeface="Arial,Sans-Serif"/>
              <a:buChar char="•"/>
            </a:pPr>
            <a:r>
              <a:rPr lang="fr-FR" sz="1600" dirty="0">
                <a:ea typeface="+mn-lt"/>
                <a:cs typeface="+mn-lt"/>
              </a:rPr>
              <a:t>400 heures d’enseignement par an, soit 11 semaines de cours et 2 semaines de partiels. </a:t>
            </a:r>
          </a:p>
          <a:p>
            <a:pPr marL="285750" indent="-285750">
              <a:buFont typeface="Arial,Sans-Serif"/>
              <a:buChar char="•"/>
            </a:pPr>
            <a:r>
              <a:rPr lang="fr-FR" sz="1600" dirty="0">
                <a:ea typeface="+mn-lt"/>
                <a:cs typeface="+mn-lt"/>
              </a:rPr>
              <a:t>En deuxième année, un voyage d’études est prévu</a:t>
            </a:r>
            <a:r>
              <a:rPr lang="fr-FR" sz="1600" dirty="0">
                <a:latin typeface="Times New Roman"/>
                <a:ea typeface="+mn-lt"/>
                <a:cs typeface="Times New Roman"/>
              </a:rPr>
              <a:t>.</a:t>
            </a:r>
            <a:endParaRPr lang="fr-FR" sz="1600" dirty="0">
              <a:cs typeface="Calibri"/>
            </a:endParaRPr>
          </a:p>
        </p:txBody>
      </p:sp>
      <p:pic>
        <p:nvPicPr>
          <p:cNvPr id="2" name="Image 4">
            <a:extLst>
              <a:ext uri="{FF2B5EF4-FFF2-40B4-BE49-F238E27FC236}">
                <a16:creationId xmlns:a16="http://schemas.microsoft.com/office/drawing/2014/main" id="{7443CD30-43F7-B761-CB1B-9B24E9E226C5}"/>
              </a:ext>
            </a:extLst>
          </p:cNvPr>
          <p:cNvPicPr>
            <a:picLocks noChangeAspect="1"/>
          </p:cNvPicPr>
          <p:nvPr/>
        </p:nvPicPr>
        <p:blipFill>
          <a:blip r:embed="rId2"/>
          <a:stretch>
            <a:fillRect/>
          </a:stretch>
        </p:blipFill>
        <p:spPr>
          <a:xfrm>
            <a:off x="8027556" y="1480839"/>
            <a:ext cx="2512610" cy="981256"/>
          </a:xfrm>
          <a:prstGeom prst="rect">
            <a:avLst/>
          </a:prstGeom>
        </p:spPr>
      </p:pic>
    </p:spTree>
    <p:extLst>
      <p:ext uri="{BB962C8B-B14F-4D97-AF65-F5344CB8AC3E}">
        <p14:creationId xmlns:p14="http://schemas.microsoft.com/office/powerpoint/2010/main" val="23103133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90EDDCFFFD784592838A4086A0A697" ma:contentTypeVersion="2" ma:contentTypeDescription="Create a new document." ma:contentTypeScope="" ma:versionID="c9cf57b6a5553a5fefe661529f137631">
  <xsd:schema xmlns:xsd="http://www.w3.org/2001/XMLSchema" xmlns:xs="http://www.w3.org/2001/XMLSchema" xmlns:p="http://schemas.microsoft.com/office/2006/metadata/properties" xmlns:ns3="ee5ab0cd-b41c-4bb2-a47d-19199259bbdd" targetNamespace="http://schemas.microsoft.com/office/2006/metadata/properties" ma:root="true" ma:fieldsID="284d1d408bb9fe4a80a3b6c5b403ec5d" ns3:_="">
    <xsd:import namespace="ee5ab0cd-b41c-4bb2-a47d-19199259bbd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b0cd-b41c-4bb2-a47d-19199259b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05A679-4EA7-4560-8366-2AD164A5C388}">
  <ds:schemaRef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purl.org/dc/dcmitype/"/>
    <ds:schemaRef ds:uri="ee5ab0cd-b41c-4bb2-a47d-19199259bbdd"/>
    <ds:schemaRef ds:uri="http://www.w3.org/XML/1998/namespace"/>
    <ds:schemaRef ds:uri="http://purl.org/dc/terms/"/>
  </ds:schemaRefs>
</ds:datastoreItem>
</file>

<file path=customXml/itemProps2.xml><?xml version="1.0" encoding="utf-8"?>
<ds:datastoreItem xmlns:ds="http://schemas.openxmlformats.org/officeDocument/2006/customXml" ds:itemID="{619FC9A7-5286-43A3-A932-C52E81BDA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b0cd-b41c-4bb2-a47d-19199259b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F73ECE-2E19-4DD7-B420-2AF6F1FFE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4572</Words>
  <Application>Microsoft Office PowerPoint</Application>
  <PresentationFormat>Grand écran</PresentationFormat>
  <Paragraphs>849</Paragraphs>
  <Slides>58</Slides>
  <Notes>0</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Présentation des formations de l'ENASS</vt:lpstr>
      <vt:lpstr>Sommaire</vt:lpstr>
      <vt:lpstr>ADJADJ Enzo</vt:lpstr>
      <vt:lpstr>ALLYBOCUS Nazia</vt:lpstr>
      <vt:lpstr>ANDRE Kevin</vt:lpstr>
      <vt:lpstr>BAULT Louis</vt:lpstr>
      <vt:lpstr>BORG Alexandre</vt:lpstr>
      <vt:lpstr>Pourquoi nous avons choisi l'assurance ?</vt:lpstr>
      <vt:lpstr>Présentation du Master</vt:lpstr>
      <vt:lpstr>Présentation du Master</vt:lpstr>
      <vt:lpstr>Présentation PowerPoint</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1</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Master 2</vt:lpstr>
      <vt:lpstr>Rémunération</vt:lpstr>
      <vt:lpstr>Rémunération</vt:lpstr>
      <vt:lpstr>Les poursuites d'études</vt:lpstr>
      <vt:lpstr>Les métiers dans le secteur de l'assurance</vt:lpstr>
      <vt:lpstr>Pourquoi nous avons choisi l'ENASS ?</vt:lpstr>
      <vt:lpstr>Questionnaire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c:title>
  <dc:creator/>
  <cp:lastModifiedBy>ZANNETTACCI-STEPHANOPOLI Agathe</cp:lastModifiedBy>
  <cp:revision>2260</cp:revision>
  <dcterms:created xsi:type="dcterms:W3CDTF">2022-09-29T18:53:32Z</dcterms:created>
  <dcterms:modified xsi:type="dcterms:W3CDTF">2023-02-02T22:46:31Z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0x010100BB90EDDCFFFD784592838A4086A0A697</vt:lpwstr>
  </property>
  <property fmtid="{D5CDD505-2E9C-101B-9397-08002B2CF9AE}" pid="3" name="MSIP_Label_2835f823-de47-4a21-985d-7e73754a4993_Enabled">
    <vt:lpwstr>true</vt:lpwstr>
  </property>
  <property fmtid="{D5CDD505-2E9C-101B-9397-08002B2CF9AE}" pid="4" name="MSIP_Label_2835f823-de47-4a21-985d-7e73754a4993_SetDate">
    <vt:lpwstr>2023-01-30T12:19:06Z</vt:lpwstr>
  </property>
  <property fmtid="{D5CDD505-2E9C-101B-9397-08002B2CF9AE}" pid="5" name="MSIP_Label_2835f823-de47-4a21-985d-7e73754a4993_Method">
    <vt:lpwstr>Standard</vt:lpwstr>
  </property>
  <property fmtid="{D5CDD505-2E9C-101B-9397-08002B2CF9AE}" pid="6" name="MSIP_Label_2835f823-de47-4a21-985d-7e73754a4993_Name">
    <vt:lpwstr>POC-FR-C3 Classify only</vt:lpwstr>
  </property>
  <property fmtid="{D5CDD505-2E9C-101B-9397-08002B2CF9AE}" pid="7" name="MSIP_Label_2835f823-de47-4a21-985d-7e73754a4993_SiteId">
    <vt:lpwstr>cbeb3ecc-6f45-4183-b5a8-088140deae5d</vt:lpwstr>
  </property>
  <property fmtid="{D5CDD505-2E9C-101B-9397-08002B2CF9AE}" pid="8" name="MSIP_Label_2835f823-de47-4a21-985d-7e73754a4993_ActionId">
    <vt:lpwstr>98f16119-51ab-4ba8-8c2c-22ed3716726d</vt:lpwstr>
  </property>
  <property fmtid="{D5CDD505-2E9C-101B-9397-08002B2CF9AE}" pid="9" name="MSIP_Label_2835f823-de47-4a21-985d-7e73754a4993_ContentBits">
    <vt:lpwstr>1</vt:lpwstr>
  </property>
</Properties>
</file>